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322" r:id="rId5"/>
    <p:sldId id="279" r:id="rId6"/>
    <p:sldId id="277" r:id="rId7"/>
    <p:sldId id="261" r:id="rId8"/>
    <p:sldId id="336" r:id="rId9"/>
    <p:sldId id="271" r:id="rId10"/>
    <p:sldId id="307" r:id="rId11"/>
    <p:sldId id="280" r:id="rId12"/>
    <p:sldId id="306" r:id="rId13"/>
    <p:sldId id="338" r:id="rId14"/>
    <p:sldId id="269" r:id="rId15"/>
    <p:sldId id="281" r:id="rId16"/>
    <p:sldId id="305" r:id="rId17"/>
    <p:sldId id="325" r:id="rId18"/>
    <p:sldId id="339" r:id="rId19"/>
    <p:sldId id="272" r:id="rId20"/>
    <p:sldId id="328" r:id="rId21"/>
    <p:sldId id="330" r:id="rId22"/>
    <p:sldId id="329" r:id="rId23"/>
    <p:sldId id="326" r:id="rId24"/>
    <p:sldId id="337" r:id="rId25"/>
    <p:sldId id="270" r:id="rId26"/>
    <p:sldId id="313" r:id="rId27"/>
    <p:sldId id="346" r:id="rId28"/>
    <p:sldId id="347" r:id="rId29"/>
    <p:sldId id="340" r:id="rId30"/>
    <p:sldId id="274" r:id="rId31"/>
    <p:sldId id="315" r:id="rId32"/>
    <p:sldId id="341" r:id="rId33"/>
    <p:sldId id="321" r:id="rId34"/>
    <p:sldId id="342" r:id="rId35"/>
    <p:sldId id="344" r:id="rId36"/>
    <p:sldId id="317" r:id="rId37"/>
    <p:sldId id="318" r:id="rId38"/>
    <p:sldId id="335" r:id="rId39"/>
    <p:sldId id="319" r:id="rId40"/>
    <p:sldId id="334" r:id="rId41"/>
    <p:sldId id="320" r:id="rId42"/>
    <p:sldId id="343" r:id="rId43"/>
    <p:sldId id="331" r:id="rId44"/>
    <p:sldId id="332" r:id="rId45"/>
    <p:sldId id="333" r:id="rId46"/>
    <p:sldId id="348" r:id="rId47"/>
    <p:sldId id="349" r:id="rId48"/>
    <p:sldId id="350" r:id="rId49"/>
    <p:sldId id="276" r:id="rId50"/>
    <p:sldId id="288" r:id="rId51"/>
    <p:sldId id="287" r:id="rId52"/>
    <p:sldId id="290" r:id="rId53"/>
    <p:sldId id="345" r:id="rId54"/>
    <p:sldId id="351" r:id="rId55"/>
    <p:sldId id="303" r:id="rId5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1AC"/>
    <a:srgbClr val="028DF4"/>
    <a:srgbClr val="300DFF"/>
    <a:srgbClr val="00EE00"/>
    <a:srgbClr val="333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BE1475-872D-450B-8DE3-E1947BF853BB}" v="72" dt="2018-10-25T13:58:47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2" autoAdjust="0"/>
    <p:restoredTop sz="89209" autoAdjust="0"/>
  </p:normalViewPr>
  <p:slideViewPr>
    <p:cSldViewPr>
      <p:cViewPr>
        <p:scale>
          <a:sx n="75" d="100"/>
          <a:sy n="75" d="100"/>
        </p:scale>
        <p:origin x="2652" y="612"/>
      </p:cViewPr>
      <p:guideLst>
        <p:guide orient="horz" pos="220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le Besse" userId="da017fb1-8f7b-4c99-9f6e-110da8bb2413" providerId="ADAL" clId="{FFBE1475-872D-450B-8DE3-E1947BF853BB}"/>
    <pc:docChg chg="custSel delSld modSld">
      <pc:chgData name="Camille Besse" userId="da017fb1-8f7b-4c99-9f6e-110da8bb2413" providerId="ADAL" clId="{FFBE1475-872D-450B-8DE3-E1947BF853BB}" dt="2018-10-25T13:58:58.416" v="85" actId="1076"/>
      <pc:docMkLst>
        <pc:docMk/>
      </pc:docMkLst>
      <pc:sldChg chg="addSp delSp modSp">
        <pc:chgData name="Camille Besse" userId="da017fb1-8f7b-4c99-9f6e-110da8bb2413" providerId="ADAL" clId="{FFBE1475-872D-450B-8DE3-E1947BF853BB}" dt="2018-10-25T13:34:07.064" v="9" actId="478"/>
        <pc:sldMkLst>
          <pc:docMk/>
          <pc:sldMk cId="873791469" sldId="280"/>
        </pc:sldMkLst>
        <pc:picChg chg="add del mod">
          <ac:chgData name="Camille Besse" userId="da017fb1-8f7b-4c99-9f6e-110da8bb2413" providerId="ADAL" clId="{FFBE1475-872D-450B-8DE3-E1947BF853BB}" dt="2018-10-25T13:34:07.064" v="9" actId="478"/>
          <ac:picMkLst>
            <pc:docMk/>
            <pc:sldMk cId="873791469" sldId="280"/>
            <ac:picMk id="5" creationId="{2913D2B1-BD7C-4E5C-B1EA-844881797B8C}"/>
          </ac:picMkLst>
        </pc:picChg>
      </pc:sldChg>
      <pc:sldChg chg="addSp delSp modSp">
        <pc:chgData name="Camille Besse" userId="da017fb1-8f7b-4c99-9f6e-110da8bb2413" providerId="ADAL" clId="{FFBE1475-872D-450B-8DE3-E1947BF853BB}" dt="2018-10-25T13:32:49.387" v="3" actId="478"/>
        <pc:sldMkLst>
          <pc:docMk/>
          <pc:sldMk cId="2245403247" sldId="306"/>
        </pc:sldMkLst>
        <pc:spChg chg="mod">
          <ac:chgData name="Camille Besse" userId="da017fb1-8f7b-4c99-9f6e-110da8bb2413" providerId="ADAL" clId="{FFBE1475-872D-450B-8DE3-E1947BF853BB}" dt="2018-10-25T13:31:13.352" v="1" actId="1076"/>
          <ac:spMkLst>
            <pc:docMk/>
            <pc:sldMk cId="2245403247" sldId="306"/>
            <ac:spMk id="4" creationId="{00000000-0000-0000-0000-000000000000}"/>
          </ac:spMkLst>
        </pc:spChg>
        <pc:picChg chg="add del mod">
          <ac:chgData name="Camille Besse" userId="da017fb1-8f7b-4c99-9f6e-110da8bb2413" providerId="ADAL" clId="{FFBE1475-872D-450B-8DE3-E1947BF853BB}" dt="2018-10-25T13:32:49.387" v="3" actId="478"/>
          <ac:picMkLst>
            <pc:docMk/>
            <pc:sldMk cId="2245403247" sldId="306"/>
            <ac:picMk id="6" creationId="{911C1028-CDD3-4B12-B15C-F433179D44E1}"/>
          </ac:picMkLst>
        </pc:picChg>
      </pc:sldChg>
      <pc:sldChg chg="del">
        <pc:chgData name="Camille Besse" userId="da017fb1-8f7b-4c99-9f6e-110da8bb2413" providerId="ADAL" clId="{FFBE1475-872D-450B-8DE3-E1947BF853BB}" dt="2018-10-25T13:57:19.717" v="11" actId="2696"/>
        <pc:sldMkLst>
          <pc:docMk/>
          <pc:sldMk cId="1755183976" sldId="316"/>
        </pc:sldMkLst>
      </pc:sldChg>
      <pc:sldChg chg="modSp">
        <pc:chgData name="Camille Besse" userId="da017fb1-8f7b-4c99-9f6e-110da8bb2413" providerId="ADAL" clId="{FFBE1475-872D-450B-8DE3-E1947BF853BB}" dt="2018-10-25T13:58:58.416" v="85" actId="1076"/>
        <pc:sldMkLst>
          <pc:docMk/>
          <pc:sldMk cId="1303650425" sldId="317"/>
        </pc:sldMkLst>
        <pc:spChg chg="mod">
          <ac:chgData name="Camille Besse" userId="da017fb1-8f7b-4c99-9f6e-110da8bb2413" providerId="ADAL" clId="{FFBE1475-872D-450B-8DE3-E1947BF853BB}" dt="2018-10-25T13:58:47.214" v="81" actId="20577"/>
          <ac:spMkLst>
            <pc:docMk/>
            <pc:sldMk cId="1303650425" sldId="317"/>
            <ac:spMk id="6" creationId="{E6CD0C8D-B8F5-47B8-92FD-99AD8498DAD1}"/>
          </ac:spMkLst>
        </pc:spChg>
        <pc:picChg chg="mod">
          <ac:chgData name="Camille Besse" userId="da017fb1-8f7b-4c99-9f6e-110da8bb2413" providerId="ADAL" clId="{FFBE1475-872D-450B-8DE3-E1947BF853BB}" dt="2018-10-25T13:58:58.416" v="85" actId="1076"/>
          <ac:picMkLst>
            <pc:docMk/>
            <pc:sldMk cId="1303650425" sldId="317"/>
            <ac:picMk id="4" creationId="{00000000-0000-0000-0000-000000000000}"/>
          </ac:picMkLst>
        </pc:picChg>
      </pc:sldChg>
      <pc:sldChg chg="modSp">
        <pc:chgData name="Camille Besse" userId="da017fb1-8f7b-4c99-9f6e-110da8bb2413" providerId="ADAL" clId="{FFBE1475-872D-450B-8DE3-E1947BF853BB}" dt="2018-10-25T13:39:31.041" v="10" actId="20577"/>
        <pc:sldMkLst>
          <pc:docMk/>
          <pc:sldMk cId="2872344867" sldId="347"/>
        </pc:sldMkLst>
        <pc:spChg chg="mod">
          <ac:chgData name="Camille Besse" userId="da017fb1-8f7b-4c99-9f6e-110da8bb2413" providerId="ADAL" clId="{FFBE1475-872D-450B-8DE3-E1947BF853BB}" dt="2018-10-25T13:39:31.041" v="10" actId="20577"/>
          <ac:spMkLst>
            <pc:docMk/>
            <pc:sldMk cId="2872344867" sldId="347"/>
            <ac:spMk id="8" creationId="{5F84E5C0-D6A9-400B-B41F-FD1E602040D9}"/>
          </ac:spMkLst>
        </pc:spChg>
      </pc:sldChg>
    </pc:docChg>
  </pc:docChgLst>
  <pc:docChgLst>
    <pc:chgData name="Camille Besse" userId="da017fb1-8f7b-4c99-9f6e-110da8bb2413" providerId="ADAL" clId="{64556719-8097-457A-9C09-F814F218396E}"/>
    <pc:docChg chg="undo custSel modSld">
      <pc:chgData name="Camille Besse" userId="da017fb1-8f7b-4c99-9f6e-110da8bb2413" providerId="ADAL" clId="{64556719-8097-457A-9C09-F814F218396E}" dt="2018-09-24T12:47:14.530" v="1201" actId="1076"/>
      <pc:docMkLst>
        <pc:docMk/>
      </pc:docMkLst>
      <pc:sldChg chg="addSp delSp modSp">
        <pc:chgData name="Camille Besse" userId="da017fb1-8f7b-4c99-9f6e-110da8bb2413" providerId="ADAL" clId="{64556719-8097-457A-9C09-F814F218396E}" dt="2018-09-17T13:20:34.555" v="497" actId="1076"/>
        <pc:sldMkLst>
          <pc:docMk/>
          <pc:sldMk cId="4168505913" sldId="258"/>
        </pc:sldMkLst>
        <pc:spChg chg="del">
          <ac:chgData name="Camille Besse" userId="da017fb1-8f7b-4c99-9f6e-110da8bb2413" providerId="ADAL" clId="{64556719-8097-457A-9C09-F814F218396E}" dt="2018-09-17T12:52:30.404" v="0" actId="478"/>
          <ac:spMkLst>
            <pc:docMk/>
            <pc:sldMk cId="4168505913" sldId="258"/>
            <ac:spMk id="3" creationId="{00000000-0000-0000-0000-000000000000}"/>
          </ac:spMkLst>
        </pc:spChg>
        <pc:spChg chg="mod">
          <ac:chgData name="Camille Besse" userId="da017fb1-8f7b-4c99-9f6e-110da8bb2413" providerId="ADAL" clId="{64556719-8097-457A-9C09-F814F218396E}" dt="2018-09-17T13:20:22.093" v="496" actId="20577"/>
          <ac:spMkLst>
            <pc:docMk/>
            <pc:sldMk cId="4168505913" sldId="258"/>
            <ac:spMk id="4" creationId="{00000000-0000-0000-0000-000000000000}"/>
          </ac:spMkLst>
        </pc:spChg>
        <pc:spChg chg="mod">
          <ac:chgData name="Camille Besse" userId="da017fb1-8f7b-4c99-9f6e-110da8bb2413" providerId="ADAL" clId="{64556719-8097-457A-9C09-F814F218396E}" dt="2018-09-17T13:20:34.555" v="497" actId="1076"/>
          <ac:spMkLst>
            <pc:docMk/>
            <pc:sldMk cId="4168505913" sldId="258"/>
            <ac:spMk id="6" creationId="{00000000-0000-0000-0000-000000000000}"/>
          </ac:spMkLst>
        </pc:spChg>
        <pc:spChg chg="add mod">
          <ac:chgData name="Camille Besse" userId="da017fb1-8f7b-4c99-9f6e-110da8bb2413" providerId="ADAL" clId="{64556719-8097-457A-9C09-F814F218396E}" dt="2018-09-17T13:20:34.555" v="497" actId="1076"/>
          <ac:spMkLst>
            <pc:docMk/>
            <pc:sldMk cId="4168505913" sldId="258"/>
            <ac:spMk id="8" creationId="{90A17EAB-06F6-46AD-A115-3895602251AD}"/>
          </ac:spMkLst>
        </pc:spChg>
      </pc:sldChg>
      <pc:sldChg chg="addSp delSp modSp">
        <pc:chgData name="Camille Besse" userId="da017fb1-8f7b-4c99-9f6e-110da8bb2413" providerId="ADAL" clId="{64556719-8097-457A-9C09-F814F218396E}" dt="2018-09-24T12:47:14.530" v="1201" actId="1076"/>
        <pc:sldMkLst>
          <pc:docMk/>
          <pc:sldMk cId="469624152" sldId="261"/>
        </pc:sldMkLst>
        <pc:spChg chg="add mod">
          <ac:chgData name="Camille Besse" userId="da017fb1-8f7b-4c99-9f6e-110da8bb2413" providerId="ADAL" clId="{64556719-8097-457A-9C09-F814F218396E}" dt="2018-09-24T12:46:36.520" v="1101" actId="1076"/>
          <ac:spMkLst>
            <pc:docMk/>
            <pc:sldMk cId="469624152" sldId="261"/>
            <ac:spMk id="7" creationId="{644E9D52-3F21-4DAA-9704-347F1CB0342E}"/>
          </ac:spMkLst>
        </pc:spChg>
        <pc:picChg chg="del mod">
          <ac:chgData name="Camille Besse" userId="da017fb1-8f7b-4c99-9f6e-110da8bb2413" providerId="ADAL" clId="{64556719-8097-457A-9C09-F814F218396E}" dt="2018-09-24T12:46:29.868" v="1100" actId="478"/>
          <ac:picMkLst>
            <pc:docMk/>
            <pc:sldMk cId="469624152" sldId="261"/>
            <ac:picMk id="12" creationId="{00000000-0000-0000-0000-000000000000}"/>
          </ac:picMkLst>
        </pc:picChg>
        <pc:picChg chg="mod">
          <ac:chgData name="Camille Besse" userId="da017fb1-8f7b-4c99-9f6e-110da8bb2413" providerId="ADAL" clId="{64556719-8097-457A-9C09-F814F218396E}" dt="2018-09-24T12:47:14.530" v="1201" actId="1076"/>
          <ac:picMkLst>
            <pc:docMk/>
            <pc:sldMk cId="469624152" sldId="261"/>
            <ac:picMk id="17" creationId="{00000000-0000-0000-0000-000000000000}"/>
          </ac:picMkLst>
        </pc:picChg>
        <pc:picChg chg="mod">
          <ac:chgData name="Camille Besse" userId="da017fb1-8f7b-4c99-9f6e-110da8bb2413" providerId="ADAL" clId="{64556719-8097-457A-9C09-F814F218396E}" dt="2018-09-24T12:47:14.530" v="1201" actId="1076"/>
          <ac:picMkLst>
            <pc:docMk/>
            <pc:sldMk cId="469624152" sldId="261"/>
            <ac:picMk id="20" creationId="{00000000-0000-0000-0000-000000000000}"/>
          </ac:picMkLst>
        </pc:picChg>
      </pc:sldChg>
      <pc:sldChg chg="modSp">
        <pc:chgData name="Camille Besse" userId="da017fb1-8f7b-4c99-9f6e-110da8bb2413" providerId="ADAL" clId="{64556719-8097-457A-9C09-F814F218396E}" dt="2018-09-17T14:08:28.258" v="833" actId="1076"/>
        <pc:sldMkLst>
          <pc:docMk/>
          <pc:sldMk cId="1271653893" sldId="271"/>
        </pc:sldMkLst>
        <pc:picChg chg="mod">
          <ac:chgData name="Camille Besse" userId="da017fb1-8f7b-4c99-9f6e-110da8bb2413" providerId="ADAL" clId="{64556719-8097-457A-9C09-F814F218396E}" dt="2018-09-17T14:07:59.553" v="828" actId="1076"/>
          <ac:picMkLst>
            <pc:docMk/>
            <pc:sldMk cId="1271653893" sldId="271"/>
            <ac:picMk id="6" creationId="{00000000-0000-0000-0000-000000000000}"/>
          </ac:picMkLst>
        </pc:picChg>
        <pc:picChg chg="mod">
          <ac:chgData name="Camille Besse" userId="da017fb1-8f7b-4c99-9f6e-110da8bb2413" providerId="ADAL" clId="{64556719-8097-457A-9C09-F814F218396E}" dt="2018-09-17T14:08:07.277" v="831" actId="1076"/>
          <ac:picMkLst>
            <pc:docMk/>
            <pc:sldMk cId="1271653893" sldId="271"/>
            <ac:picMk id="8" creationId="{00000000-0000-0000-0000-000000000000}"/>
          </ac:picMkLst>
        </pc:picChg>
        <pc:picChg chg="mod">
          <ac:chgData name="Camille Besse" userId="da017fb1-8f7b-4c99-9f6e-110da8bb2413" providerId="ADAL" clId="{64556719-8097-457A-9C09-F814F218396E}" dt="2018-09-17T14:08:22.832" v="832" actId="1076"/>
          <ac:picMkLst>
            <pc:docMk/>
            <pc:sldMk cId="1271653893" sldId="271"/>
            <ac:picMk id="19" creationId="{00000000-0000-0000-0000-000000000000}"/>
          </ac:picMkLst>
        </pc:picChg>
        <pc:picChg chg="mod">
          <ac:chgData name="Camille Besse" userId="da017fb1-8f7b-4c99-9f6e-110da8bb2413" providerId="ADAL" clId="{64556719-8097-457A-9C09-F814F218396E}" dt="2018-09-17T14:08:28.258" v="833" actId="1076"/>
          <ac:picMkLst>
            <pc:docMk/>
            <pc:sldMk cId="1271653893" sldId="271"/>
            <ac:picMk id="26" creationId="{00000000-0000-0000-0000-000000000000}"/>
          </ac:picMkLst>
        </pc:picChg>
      </pc:sldChg>
      <pc:sldChg chg="addSp delSp modSp">
        <pc:chgData name="Camille Besse" userId="da017fb1-8f7b-4c99-9f6e-110da8bb2413" providerId="ADAL" clId="{64556719-8097-457A-9C09-F814F218396E}" dt="2018-09-18T13:06:22.913" v="841" actId="1076"/>
        <pc:sldMkLst>
          <pc:docMk/>
          <pc:sldMk cId="3192198801" sldId="277"/>
        </pc:sldMkLst>
        <pc:spChg chg="add mod">
          <ac:chgData name="Camille Besse" userId="da017fb1-8f7b-4c99-9f6e-110da8bb2413" providerId="ADAL" clId="{64556719-8097-457A-9C09-F814F218396E}" dt="2018-09-18T13:06:22.913" v="841" actId="1076"/>
          <ac:spMkLst>
            <pc:docMk/>
            <pc:sldMk cId="3192198801" sldId="277"/>
            <ac:spMk id="5" creationId="{0F5DE658-60FF-452A-BEF0-39931DEF62A5}"/>
          </ac:spMkLst>
        </pc:spChg>
        <pc:picChg chg="del mod">
          <ac:chgData name="Camille Besse" userId="da017fb1-8f7b-4c99-9f6e-110da8bb2413" providerId="ADAL" clId="{64556719-8097-457A-9C09-F814F218396E}" dt="2018-09-18T13:06:20.020" v="840" actId="478"/>
          <ac:picMkLst>
            <pc:docMk/>
            <pc:sldMk cId="3192198801" sldId="277"/>
            <ac:picMk id="4" creationId="{00000000-0000-0000-0000-000000000000}"/>
          </ac:picMkLst>
        </pc:picChg>
      </pc:sldChg>
      <pc:sldChg chg="addSp delSp modSp">
        <pc:chgData name="Camille Besse" userId="da017fb1-8f7b-4c99-9f6e-110da8bb2413" providerId="ADAL" clId="{64556719-8097-457A-9C09-F814F218396E}" dt="2018-09-17T13:31:29.245" v="809" actId="113"/>
        <pc:sldMkLst>
          <pc:docMk/>
          <pc:sldMk cId="2291876849" sldId="279"/>
        </pc:sldMkLst>
        <pc:spChg chg="add del mod">
          <ac:chgData name="Camille Besse" userId="da017fb1-8f7b-4c99-9f6e-110da8bb2413" providerId="ADAL" clId="{64556719-8097-457A-9C09-F814F218396E}" dt="2018-09-17T13:31:29.245" v="809" actId="113"/>
          <ac:spMkLst>
            <pc:docMk/>
            <pc:sldMk cId="2291876849" sldId="279"/>
            <ac:spMk id="5" creationId="{45719BE9-2C56-42E6-84C2-343CE5638B8C}"/>
          </ac:spMkLst>
        </pc:spChg>
        <pc:picChg chg="del">
          <ac:chgData name="Camille Besse" userId="da017fb1-8f7b-4c99-9f6e-110da8bb2413" providerId="ADAL" clId="{64556719-8097-457A-9C09-F814F218396E}" dt="2018-09-17T13:30:52.108" v="753" actId="478"/>
          <ac:picMkLst>
            <pc:docMk/>
            <pc:sldMk cId="2291876849" sldId="279"/>
            <ac:picMk id="7" creationId="{00000000-0000-0000-0000-000000000000}"/>
          </ac:picMkLst>
        </pc:picChg>
      </pc:sldChg>
      <pc:sldChg chg="modSp">
        <pc:chgData name="Camille Besse" userId="da017fb1-8f7b-4c99-9f6e-110da8bb2413" providerId="ADAL" clId="{64556719-8097-457A-9C09-F814F218396E}" dt="2018-09-17T14:07:17.792" v="822" actId="1076"/>
        <pc:sldMkLst>
          <pc:docMk/>
          <pc:sldMk cId="873791469" sldId="280"/>
        </pc:sldMkLst>
        <pc:picChg chg="mod">
          <ac:chgData name="Camille Besse" userId="da017fb1-8f7b-4c99-9f6e-110da8bb2413" providerId="ADAL" clId="{64556719-8097-457A-9C09-F814F218396E}" dt="2018-09-17T14:06:50.154" v="820" actId="1076"/>
          <ac:picMkLst>
            <pc:docMk/>
            <pc:sldMk cId="873791469" sldId="280"/>
            <ac:picMk id="14" creationId="{00000000-0000-0000-0000-000000000000}"/>
          </ac:picMkLst>
        </pc:picChg>
        <pc:picChg chg="mod">
          <ac:chgData name="Camille Besse" userId="da017fb1-8f7b-4c99-9f6e-110da8bb2413" providerId="ADAL" clId="{64556719-8097-457A-9C09-F814F218396E}" dt="2018-09-17T14:07:17.792" v="822" actId="1076"/>
          <ac:picMkLst>
            <pc:docMk/>
            <pc:sldMk cId="873791469" sldId="280"/>
            <ac:picMk id="19" creationId="{00000000-0000-0000-0000-000000000000}"/>
          </ac:picMkLst>
        </pc:picChg>
      </pc:sldChg>
      <pc:sldChg chg="modSp">
        <pc:chgData name="Camille Besse" userId="da017fb1-8f7b-4c99-9f6e-110da8bb2413" providerId="ADAL" clId="{64556719-8097-457A-9C09-F814F218396E}" dt="2018-09-17T14:07:37.545" v="826" actId="1076"/>
        <pc:sldMkLst>
          <pc:docMk/>
          <pc:sldMk cId="2245403247" sldId="306"/>
        </pc:sldMkLst>
        <pc:picChg chg="mod">
          <ac:chgData name="Camille Besse" userId="da017fb1-8f7b-4c99-9f6e-110da8bb2413" providerId="ADAL" clId="{64556719-8097-457A-9C09-F814F218396E}" dt="2018-09-17T14:07:37.545" v="826" actId="1076"/>
          <ac:picMkLst>
            <pc:docMk/>
            <pc:sldMk cId="2245403247" sldId="306"/>
            <ac:picMk id="5" creationId="{00000000-0000-0000-0000-000000000000}"/>
          </ac:picMkLst>
        </pc:picChg>
        <pc:picChg chg="mod">
          <ac:chgData name="Camille Besse" userId="da017fb1-8f7b-4c99-9f6e-110da8bb2413" providerId="ADAL" clId="{64556719-8097-457A-9C09-F814F218396E}" dt="2018-09-17T14:07:35.509" v="825" actId="1076"/>
          <ac:picMkLst>
            <pc:docMk/>
            <pc:sldMk cId="2245403247" sldId="306"/>
            <ac:picMk id="7170" creationId="{00000000-0000-0000-0000-000000000000}"/>
          </ac:picMkLst>
        </pc:picChg>
      </pc:sldChg>
      <pc:sldChg chg="modSp">
        <pc:chgData name="Camille Besse" userId="da017fb1-8f7b-4c99-9f6e-110da8bb2413" providerId="ADAL" clId="{64556719-8097-457A-9C09-F814F218396E}" dt="2018-09-17T14:07:55.419" v="827" actId="1076"/>
        <pc:sldMkLst>
          <pc:docMk/>
          <pc:sldMk cId="630696925" sldId="307"/>
        </pc:sldMkLst>
        <pc:picChg chg="mod">
          <ac:chgData name="Camille Besse" userId="da017fb1-8f7b-4c99-9f6e-110da8bb2413" providerId="ADAL" clId="{64556719-8097-457A-9C09-F814F218396E}" dt="2018-09-17T14:07:55.419" v="827" actId="1076"/>
          <ac:picMkLst>
            <pc:docMk/>
            <pc:sldMk cId="630696925" sldId="307"/>
            <ac:picMk id="5" creationId="{00000000-0000-0000-0000-000000000000}"/>
          </ac:picMkLst>
        </pc:picChg>
        <pc:picChg chg="mod">
          <ac:chgData name="Camille Besse" userId="da017fb1-8f7b-4c99-9f6e-110da8bb2413" providerId="ADAL" clId="{64556719-8097-457A-9C09-F814F218396E}" dt="2018-09-17T14:03:11.605" v="815" actId="1076"/>
          <ac:picMkLst>
            <pc:docMk/>
            <pc:sldMk cId="630696925" sldId="307"/>
            <ac:picMk id="6146" creationId="{00000000-0000-0000-0000-000000000000}"/>
          </ac:picMkLst>
        </pc:picChg>
      </pc:sldChg>
      <pc:sldChg chg="addSp delSp modSp delAnim">
        <pc:chgData name="Camille Besse" userId="da017fb1-8f7b-4c99-9f6e-110da8bb2413" providerId="ADAL" clId="{64556719-8097-457A-9C09-F814F218396E}" dt="2018-09-17T13:24:06.450" v="543" actId="1076"/>
        <pc:sldMkLst>
          <pc:docMk/>
          <pc:sldMk cId="3820516427" sldId="322"/>
        </pc:sldMkLst>
        <pc:picChg chg="mod">
          <ac:chgData name="Camille Besse" userId="da017fb1-8f7b-4c99-9f6e-110da8bb2413" providerId="ADAL" clId="{64556719-8097-457A-9C09-F814F218396E}" dt="2018-09-17T13:24:06.450" v="543" actId="1076"/>
          <ac:picMkLst>
            <pc:docMk/>
            <pc:sldMk cId="3820516427" sldId="322"/>
            <ac:picMk id="4" creationId="{00000000-0000-0000-0000-000000000000}"/>
          </ac:picMkLst>
        </pc:picChg>
        <pc:picChg chg="mod">
          <ac:chgData name="Camille Besse" userId="da017fb1-8f7b-4c99-9f6e-110da8bb2413" providerId="ADAL" clId="{64556719-8097-457A-9C09-F814F218396E}" dt="2018-09-17T13:24:02.004" v="542" actId="1076"/>
          <ac:picMkLst>
            <pc:docMk/>
            <pc:sldMk cId="3820516427" sldId="322"/>
            <ac:picMk id="8" creationId="{00000000-0000-0000-0000-000000000000}"/>
          </ac:picMkLst>
        </pc:picChg>
        <pc:picChg chg="mod">
          <ac:chgData name="Camille Besse" userId="da017fb1-8f7b-4c99-9f6e-110da8bb2413" providerId="ADAL" clId="{64556719-8097-457A-9C09-F814F218396E}" dt="2018-09-17T13:23:48.555" v="541" actId="1035"/>
          <ac:picMkLst>
            <pc:docMk/>
            <pc:sldMk cId="3820516427" sldId="322"/>
            <ac:picMk id="17" creationId="{00000000-0000-0000-0000-000000000000}"/>
          </ac:picMkLst>
        </pc:picChg>
        <pc:picChg chg="mod">
          <ac:chgData name="Camille Besse" userId="da017fb1-8f7b-4c99-9f6e-110da8bb2413" providerId="ADAL" clId="{64556719-8097-457A-9C09-F814F218396E}" dt="2018-09-17T13:22:28.507" v="518" actId="1076"/>
          <ac:picMkLst>
            <pc:docMk/>
            <pc:sldMk cId="3820516427" sldId="322"/>
            <ac:picMk id="4100" creationId="{00000000-0000-0000-0000-000000000000}"/>
          </ac:picMkLst>
        </pc:picChg>
        <pc:cxnChg chg="add mod">
          <ac:chgData name="Camille Besse" userId="da017fb1-8f7b-4c99-9f6e-110da8bb2413" providerId="ADAL" clId="{64556719-8097-457A-9C09-F814F218396E}" dt="2018-09-17T13:24:06.450" v="543" actId="1076"/>
          <ac:cxnSpMkLst>
            <pc:docMk/>
            <pc:sldMk cId="3820516427" sldId="322"/>
            <ac:cxnSpMk id="15" creationId="{BACB4485-2F66-4F64-AF5E-E31866B15F5E}"/>
          </ac:cxnSpMkLst>
        </pc:cxnChg>
        <pc:cxnChg chg="del mod">
          <ac:chgData name="Camille Besse" userId="da017fb1-8f7b-4c99-9f6e-110da8bb2413" providerId="ADAL" clId="{64556719-8097-457A-9C09-F814F218396E}" dt="2018-09-17T13:23:04.758" v="526" actId="478"/>
          <ac:cxnSpMkLst>
            <pc:docMk/>
            <pc:sldMk cId="3820516427" sldId="322"/>
            <ac:cxnSpMk id="19" creationId="{00000000-0000-0000-0000-000000000000}"/>
          </ac:cxnSpMkLst>
        </pc:cxnChg>
        <pc:cxnChg chg="del mod">
          <ac:chgData name="Camille Besse" userId="da017fb1-8f7b-4c99-9f6e-110da8bb2413" providerId="ADAL" clId="{64556719-8097-457A-9C09-F814F218396E}" dt="2018-09-17T13:23:04.758" v="526" actId="478"/>
          <ac:cxnSpMkLst>
            <pc:docMk/>
            <pc:sldMk cId="3820516427" sldId="322"/>
            <ac:cxnSpMk id="23" creationId="{00000000-0000-0000-0000-000000000000}"/>
          </ac:cxnSpMkLst>
        </pc:cxnChg>
        <pc:cxnChg chg="add mod">
          <ac:chgData name="Camille Besse" userId="da017fb1-8f7b-4c99-9f6e-110da8bb2413" providerId="ADAL" clId="{64556719-8097-457A-9C09-F814F218396E}" dt="2018-09-17T13:24:06.450" v="543" actId="1076"/>
          <ac:cxnSpMkLst>
            <pc:docMk/>
            <pc:sldMk cId="3820516427" sldId="322"/>
            <ac:cxnSpMk id="24" creationId="{3CBA1512-2B09-4845-AEC6-828E4E014A5F}"/>
          </ac:cxnSpMkLst>
        </pc:cxnChg>
        <pc:cxnChg chg="del mod">
          <ac:chgData name="Camille Besse" userId="da017fb1-8f7b-4c99-9f6e-110da8bb2413" providerId="ADAL" clId="{64556719-8097-457A-9C09-F814F218396E}" dt="2018-09-17T13:23:04.758" v="526" actId="478"/>
          <ac:cxnSpMkLst>
            <pc:docMk/>
            <pc:sldMk cId="3820516427" sldId="322"/>
            <ac:cxnSpMk id="26" creationId="{00000000-0000-0000-0000-000000000000}"/>
          </ac:cxnSpMkLst>
        </pc:cxnChg>
        <pc:cxnChg chg="del mod">
          <ac:chgData name="Camille Besse" userId="da017fb1-8f7b-4c99-9f6e-110da8bb2413" providerId="ADAL" clId="{64556719-8097-457A-9C09-F814F218396E}" dt="2018-09-17T13:23:04.758" v="526" actId="478"/>
          <ac:cxnSpMkLst>
            <pc:docMk/>
            <pc:sldMk cId="3820516427" sldId="322"/>
            <ac:cxnSpMk id="29" creationId="{00000000-0000-0000-0000-000000000000}"/>
          </ac:cxnSpMkLst>
        </pc:cxnChg>
        <pc:cxnChg chg="del mod">
          <ac:chgData name="Camille Besse" userId="da017fb1-8f7b-4c99-9f6e-110da8bb2413" providerId="ADAL" clId="{64556719-8097-457A-9C09-F814F218396E}" dt="2018-09-17T13:23:04.758" v="526" actId="478"/>
          <ac:cxnSpMkLst>
            <pc:docMk/>
            <pc:sldMk cId="3820516427" sldId="322"/>
            <ac:cxnSpMk id="32" creationId="{00000000-0000-0000-0000-000000000000}"/>
          </ac:cxnSpMkLst>
        </pc:cxnChg>
      </pc:sldChg>
    </pc:docChg>
  </pc:docChgLst>
  <pc:docChgLst>
    <pc:chgData name="Camille Besse" userId="da017fb1-8f7b-4c99-9f6e-110da8bb2413" providerId="ADAL" clId="{F5C4E855-429A-451B-B502-2E8090DBA540}"/>
    <pc:docChg chg="undo custSel addSld delSld modSld sldOrd">
      <pc:chgData name="Camille Besse" userId="da017fb1-8f7b-4c99-9f6e-110da8bb2413" providerId="ADAL" clId="{F5C4E855-429A-451B-B502-2E8090DBA540}" dt="2018-10-05T12:39:01.983" v="9409" actId="20577"/>
      <pc:docMkLst>
        <pc:docMk/>
      </pc:docMkLst>
      <pc:sldChg chg="addSp modSp">
        <pc:chgData name="Camille Besse" userId="da017fb1-8f7b-4c99-9f6e-110da8bb2413" providerId="ADAL" clId="{F5C4E855-429A-451B-B502-2E8090DBA540}" dt="2018-10-04T12:24:53.890" v="9202" actId="1076"/>
        <pc:sldMkLst>
          <pc:docMk/>
          <pc:sldMk cId="469624152" sldId="261"/>
        </pc:sldMkLst>
        <pc:spChg chg="add mod">
          <ac:chgData name="Camille Besse" userId="da017fb1-8f7b-4c99-9f6e-110da8bb2413" providerId="ADAL" clId="{F5C4E855-429A-451B-B502-2E8090DBA540}" dt="2018-10-04T12:24:53.890" v="9202" actId="1076"/>
          <ac:spMkLst>
            <pc:docMk/>
            <pc:sldMk cId="469624152" sldId="261"/>
            <ac:spMk id="4" creationId="{10B29BF8-8B26-4364-AE12-E9D58971CCD2}"/>
          </ac:spMkLst>
        </pc:spChg>
      </pc:sldChg>
      <pc:sldChg chg="addSp delSp modSp ord">
        <pc:chgData name="Camille Besse" userId="da017fb1-8f7b-4c99-9f6e-110da8bb2413" providerId="ADAL" clId="{F5C4E855-429A-451B-B502-2E8090DBA540}" dt="2018-10-02T12:41:29.755" v="6072"/>
        <pc:sldMkLst>
          <pc:docMk/>
          <pc:sldMk cId="1321430603" sldId="269"/>
        </pc:sldMkLst>
        <pc:spChg chg="mod">
          <ac:chgData name="Camille Besse" userId="da017fb1-8f7b-4c99-9f6e-110da8bb2413" providerId="ADAL" clId="{F5C4E855-429A-451B-B502-2E8090DBA540}" dt="2018-09-24T13:42:55.658" v="1019" actId="20577"/>
          <ac:spMkLst>
            <pc:docMk/>
            <pc:sldMk cId="1321430603" sldId="269"/>
            <ac:spMk id="2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09-24T13:45:43.468" v="1348" actId="1076"/>
          <ac:spMkLst>
            <pc:docMk/>
            <pc:sldMk cId="1321430603" sldId="269"/>
            <ac:spMk id="4" creationId="{01C166F4-1711-4226-9B68-2A6C7CD70571}"/>
          </ac:spMkLst>
        </pc:spChg>
        <pc:spChg chg="mod">
          <ac:chgData name="Camille Besse" userId="da017fb1-8f7b-4c99-9f6e-110da8bb2413" providerId="ADAL" clId="{F5C4E855-429A-451B-B502-2E8090DBA540}" dt="2018-09-24T13:45:54.167" v="1354" actId="1076"/>
          <ac:spMkLst>
            <pc:docMk/>
            <pc:sldMk cId="1321430603" sldId="269"/>
            <ac:spMk id="14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09-24T13:45:05.899" v="1335" actId="1076"/>
          <ac:spMkLst>
            <pc:docMk/>
            <pc:sldMk cId="1321430603" sldId="269"/>
            <ac:spMk id="23" creationId="{9A3716F6-6E10-4B75-B88B-CF609B90821D}"/>
          </ac:spMkLst>
        </pc:spChg>
        <pc:spChg chg="add mod">
          <ac:chgData name="Camille Besse" userId="da017fb1-8f7b-4c99-9f6e-110da8bb2413" providerId="ADAL" clId="{F5C4E855-429A-451B-B502-2E8090DBA540}" dt="2018-09-24T13:46:03.929" v="1357" actId="20577"/>
          <ac:spMkLst>
            <pc:docMk/>
            <pc:sldMk cId="1321430603" sldId="269"/>
            <ac:spMk id="24" creationId="{3A0A5534-BE18-44D2-BCE8-2E6C4CFDB40C}"/>
          </ac:spMkLst>
        </pc:spChg>
        <pc:spChg chg="add mod">
          <ac:chgData name="Camille Besse" userId="da017fb1-8f7b-4c99-9f6e-110da8bb2413" providerId="ADAL" clId="{F5C4E855-429A-451B-B502-2E8090DBA540}" dt="2018-09-24T13:48:01.945" v="1392" actId="1076"/>
          <ac:spMkLst>
            <pc:docMk/>
            <pc:sldMk cId="1321430603" sldId="269"/>
            <ac:spMk id="26" creationId="{AAF65118-B495-48EE-A430-1967F6D708BA}"/>
          </ac:spMkLst>
        </pc:spChg>
        <pc:picChg chg="del mod">
          <ac:chgData name="Camille Besse" userId="da017fb1-8f7b-4c99-9f6e-110da8bb2413" providerId="ADAL" clId="{F5C4E855-429A-451B-B502-2E8090DBA540}" dt="2018-09-24T13:44:58.619" v="1334" actId="478"/>
          <ac:picMkLst>
            <pc:docMk/>
            <pc:sldMk cId="1321430603" sldId="269"/>
            <ac:picMk id="13" creationId="{00000000-0000-0000-0000-000000000000}"/>
          </ac:picMkLst>
        </pc:picChg>
        <pc:picChg chg="del mod">
          <ac:chgData name="Camille Besse" userId="da017fb1-8f7b-4c99-9f6e-110da8bb2413" providerId="ADAL" clId="{F5C4E855-429A-451B-B502-2E8090DBA540}" dt="2018-09-24T13:45:35.782" v="1346" actId="478"/>
          <ac:picMkLst>
            <pc:docMk/>
            <pc:sldMk cId="1321430603" sldId="269"/>
            <ac:picMk id="17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4T13:47:33.639" v="1388" actId="478"/>
          <ac:picMkLst>
            <pc:docMk/>
            <pc:sldMk cId="1321430603" sldId="269"/>
            <ac:picMk id="35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4T13:45:48.264" v="1350" actId="478"/>
          <ac:picMkLst>
            <pc:docMk/>
            <pc:sldMk cId="1321430603" sldId="269"/>
            <ac:picMk id="37" creationId="{00000000-0000-0000-0000-000000000000}"/>
          </ac:picMkLst>
        </pc:picChg>
        <pc:cxnChg chg="mod">
          <ac:chgData name="Camille Besse" userId="da017fb1-8f7b-4c99-9f6e-110da8bb2413" providerId="ADAL" clId="{F5C4E855-429A-451B-B502-2E8090DBA540}" dt="2018-09-24T13:45:54.167" v="1354" actId="1076"/>
          <ac:cxnSpMkLst>
            <pc:docMk/>
            <pc:sldMk cId="1321430603" sldId="269"/>
            <ac:cxnSpMk id="21" creationId="{00000000-0000-0000-0000-000000000000}"/>
          </ac:cxnSpMkLst>
        </pc:cxnChg>
        <pc:cxnChg chg="mod">
          <ac:chgData name="Camille Besse" userId="da017fb1-8f7b-4c99-9f6e-110da8bb2413" providerId="ADAL" clId="{F5C4E855-429A-451B-B502-2E8090DBA540}" dt="2018-09-24T13:45:54.167" v="1354" actId="1076"/>
          <ac:cxnSpMkLst>
            <pc:docMk/>
            <pc:sldMk cId="1321430603" sldId="269"/>
            <ac:cxnSpMk id="22" creationId="{00000000-0000-0000-0000-000000000000}"/>
          </ac:cxnSpMkLst>
        </pc:cxnChg>
      </pc:sldChg>
      <pc:sldChg chg="addSp delSp modSp">
        <pc:chgData name="Camille Besse" userId="da017fb1-8f7b-4c99-9f6e-110da8bb2413" providerId="ADAL" clId="{F5C4E855-429A-451B-B502-2E8090DBA540}" dt="2018-09-24T13:36:17.492" v="993" actId="1076"/>
        <pc:sldMkLst>
          <pc:docMk/>
          <pc:sldMk cId="530163340" sldId="270"/>
        </pc:sldMkLst>
        <pc:spChg chg="add mod">
          <ac:chgData name="Camille Besse" userId="da017fb1-8f7b-4c99-9f6e-110da8bb2413" providerId="ADAL" clId="{F5C4E855-429A-451B-B502-2E8090DBA540}" dt="2018-09-24T13:26:05.967" v="978" actId="20577"/>
          <ac:spMkLst>
            <pc:docMk/>
            <pc:sldMk cId="530163340" sldId="270"/>
            <ac:spMk id="8" creationId="{5F84E5C0-D6A9-400B-B41F-FD1E602040D9}"/>
          </ac:spMkLst>
        </pc:spChg>
        <pc:spChg chg="add mod">
          <ac:chgData name="Camille Besse" userId="da017fb1-8f7b-4c99-9f6e-110da8bb2413" providerId="ADAL" clId="{F5C4E855-429A-451B-B502-2E8090DBA540}" dt="2018-09-24T13:36:17.492" v="993" actId="1076"/>
          <ac:spMkLst>
            <pc:docMk/>
            <pc:sldMk cId="530163340" sldId="270"/>
            <ac:spMk id="9" creationId="{3483D39D-69ED-4321-BC78-C21704475457}"/>
          </ac:spMkLst>
        </pc:spChg>
        <pc:spChg chg="mod">
          <ac:chgData name="Camille Besse" userId="da017fb1-8f7b-4c99-9f6e-110da8bb2413" providerId="ADAL" clId="{F5C4E855-429A-451B-B502-2E8090DBA540}" dt="2018-09-24T13:36:11.338" v="991" actId="14100"/>
          <ac:spMkLst>
            <pc:docMk/>
            <pc:sldMk cId="530163340" sldId="270"/>
            <ac:spMk id="14" creationId="{00000000-0000-0000-0000-000000000000}"/>
          </ac:spMkLst>
        </pc:spChg>
        <pc:picChg chg="del">
          <ac:chgData name="Camille Besse" userId="da017fb1-8f7b-4c99-9f6e-110da8bb2413" providerId="ADAL" clId="{F5C4E855-429A-451B-B502-2E8090DBA540}" dt="2018-09-24T13:25:52.032" v="969" actId="478"/>
          <ac:picMkLst>
            <pc:docMk/>
            <pc:sldMk cId="530163340" sldId="270"/>
            <ac:picMk id="16" creationId="{00000000-0000-0000-0000-000000000000}"/>
          </ac:picMkLst>
        </pc:picChg>
      </pc:sldChg>
      <pc:sldChg chg="addSp delSp modSp">
        <pc:chgData name="Camille Besse" userId="da017fb1-8f7b-4c99-9f6e-110da8bb2413" providerId="ADAL" clId="{F5C4E855-429A-451B-B502-2E8090DBA540}" dt="2018-09-24T13:26:27.179" v="985" actId="20577"/>
        <pc:sldMkLst>
          <pc:docMk/>
          <pc:sldMk cId="1271653893" sldId="271"/>
        </pc:sldMkLst>
        <pc:spChg chg="mod">
          <ac:chgData name="Camille Besse" userId="da017fb1-8f7b-4c99-9f6e-110da8bb2413" providerId="ADAL" clId="{F5C4E855-429A-451B-B502-2E8090DBA540}" dt="2018-09-24T13:10:57.950" v="346" actId="20577"/>
          <ac:spMkLst>
            <pc:docMk/>
            <pc:sldMk cId="1271653893" sldId="271"/>
            <ac:spMk id="2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09-24T13:26:27.179" v="985" actId="20577"/>
          <ac:spMkLst>
            <pc:docMk/>
            <pc:sldMk cId="1271653893" sldId="271"/>
            <ac:spMk id="9" creationId="{5018D055-79AF-4A28-890F-60EC4956B48B}"/>
          </ac:spMkLst>
        </pc:spChg>
        <pc:spChg chg="add mod">
          <ac:chgData name="Camille Besse" userId="da017fb1-8f7b-4c99-9f6e-110da8bb2413" providerId="ADAL" clId="{F5C4E855-429A-451B-B502-2E8090DBA540}" dt="2018-09-24T13:07:50.225" v="267" actId="1076"/>
          <ac:spMkLst>
            <pc:docMk/>
            <pc:sldMk cId="1271653893" sldId="271"/>
            <ac:spMk id="10" creationId="{EC6B7685-B983-4C13-B631-D742E1A67E76}"/>
          </ac:spMkLst>
        </pc:spChg>
        <pc:spChg chg="add mod">
          <ac:chgData name="Camille Besse" userId="da017fb1-8f7b-4c99-9f6e-110da8bb2413" providerId="ADAL" clId="{F5C4E855-429A-451B-B502-2E8090DBA540}" dt="2018-09-24T13:09:58.431" v="334" actId="1076"/>
          <ac:spMkLst>
            <pc:docMk/>
            <pc:sldMk cId="1271653893" sldId="271"/>
            <ac:spMk id="11" creationId="{CC0B9522-93E1-4A7F-AF9C-A6DBBDD1A84B}"/>
          </ac:spMkLst>
        </pc:spChg>
        <pc:spChg chg="add mod">
          <ac:chgData name="Camille Besse" userId="da017fb1-8f7b-4c99-9f6e-110da8bb2413" providerId="ADAL" clId="{F5C4E855-429A-451B-B502-2E8090DBA540}" dt="2018-09-24T13:09:53.823" v="333" actId="1076"/>
          <ac:spMkLst>
            <pc:docMk/>
            <pc:sldMk cId="1271653893" sldId="271"/>
            <ac:spMk id="12" creationId="{82BB48F6-4F0F-4B50-87D8-DC5B8770408D}"/>
          </ac:spMkLst>
        </pc:spChg>
        <pc:picChg chg="del">
          <ac:chgData name="Camille Besse" userId="da017fb1-8f7b-4c99-9f6e-110da8bb2413" providerId="ADAL" clId="{F5C4E855-429A-451B-B502-2E8090DBA540}" dt="2018-09-24T13:05:39.469" v="195" actId="478"/>
          <ac:picMkLst>
            <pc:docMk/>
            <pc:sldMk cId="1271653893" sldId="271"/>
            <ac:picMk id="6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4T13:13:24.310" v="493" actId="1076"/>
          <ac:picMkLst>
            <pc:docMk/>
            <pc:sldMk cId="1271653893" sldId="271"/>
            <ac:picMk id="8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4T13:09:19.065" v="326" actId="478"/>
          <ac:picMkLst>
            <pc:docMk/>
            <pc:sldMk cId="1271653893" sldId="271"/>
            <ac:picMk id="18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4T13:09:19.065" v="326" actId="478"/>
          <ac:picMkLst>
            <pc:docMk/>
            <pc:sldMk cId="1271653893" sldId="271"/>
            <ac:picMk id="19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4T13:07:45.412" v="266" actId="478"/>
          <ac:picMkLst>
            <pc:docMk/>
            <pc:sldMk cId="1271653893" sldId="271"/>
            <ac:picMk id="26" creationId="{00000000-0000-0000-0000-000000000000}"/>
          </ac:picMkLst>
        </pc:picChg>
      </pc:sldChg>
      <pc:sldChg chg="addSp delSp modSp ord">
        <pc:chgData name="Camille Besse" userId="da017fb1-8f7b-4c99-9f6e-110da8bb2413" providerId="ADAL" clId="{F5C4E855-429A-451B-B502-2E8090DBA540}" dt="2018-10-02T12:41:29.755" v="6072"/>
        <pc:sldMkLst>
          <pc:docMk/>
          <pc:sldMk cId="530163340" sldId="272"/>
        </pc:sldMkLst>
        <pc:spChg chg="add mod">
          <ac:chgData name="Camille Besse" userId="da017fb1-8f7b-4c99-9f6e-110da8bb2413" providerId="ADAL" clId="{F5C4E855-429A-451B-B502-2E8090DBA540}" dt="2018-09-24T14:01:07.577" v="1999" actId="20577"/>
          <ac:spMkLst>
            <pc:docMk/>
            <pc:sldMk cId="530163340" sldId="272"/>
            <ac:spMk id="8" creationId="{BFCBD7E0-E65A-4CD0-8B92-C92989BE4DFA}"/>
          </ac:spMkLst>
        </pc:spChg>
        <pc:picChg chg="mod">
          <ac:chgData name="Camille Besse" userId="da017fb1-8f7b-4c99-9f6e-110da8bb2413" providerId="ADAL" clId="{F5C4E855-429A-451B-B502-2E8090DBA540}" dt="2018-09-24T14:00:52.346" v="1995" actId="1076"/>
          <ac:picMkLst>
            <pc:docMk/>
            <pc:sldMk cId="530163340" sldId="272"/>
            <ac:picMk id="11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4T14:00:42.926" v="1993" actId="1076"/>
          <ac:picMkLst>
            <pc:docMk/>
            <pc:sldMk cId="530163340" sldId="272"/>
            <ac:picMk id="12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4T14:00:18.260" v="1989" actId="478"/>
          <ac:picMkLst>
            <pc:docMk/>
            <pc:sldMk cId="530163340" sldId="272"/>
            <ac:picMk id="20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4T14:00:32.804" v="1992" actId="1076"/>
          <ac:picMkLst>
            <pc:docMk/>
            <pc:sldMk cId="530163340" sldId="272"/>
            <ac:picMk id="11268" creationId="{00000000-0000-0000-0000-000000000000}"/>
          </ac:picMkLst>
        </pc:picChg>
      </pc:sldChg>
      <pc:sldChg chg="addSp delSp modSp">
        <pc:chgData name="Camille Besse" userId="da017fb1-8f7b-4c99-9f6e-110da8bb2413" providerId="ADAL" clId="{F5C4E855-429A-451B-B502-2E8090DBA540}" dt="2018-09-25T14:46:24.402" v="2534" actId="1076"/>
        <pc:sldMkLst>
          <pc:docMk/>
          <pc:sldMk cId="2562295242" sldId="274"/>
        </pc:sldMkLst>
        <pc:spChg chg="mod">
          <ac:chgData name="Camille Besse" userId="da017fb1-8f7b-4c99-9f6e-110da8bb2413" providerId="ADAL" clId="{F5C4E855-429A-451B-B502-2E8090DBA540}" dt="2018-09-25T14:46:11.960" v="2532" actId="1076"/>
          <ac:spMkLst>
            <pc:docMk/>
            <pc:sldMk cId="2562295242" sldId="274"/>
            <ac:spMk id="5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09-25T14:46:24.402" v="2534" actId="1076"/>
          <ac:spMkLst>
            <pc:docMk/>
            <pc:sldMk cId="2562295242" sldId="274"/>
            <ac:spMk id="10" creationId="{12C82CF0-06B0-432F-8921-38F973ADC2B9}"/>
          </ac:spMkLst>
        </pc:spChg>
        <pc:picChg chg="mod">
          <ac:chgData name="Camille Besse" userId="da017fb1-8f7b-4c99-9f6e-110da8bb2413" providerId="ADAL" clId="{F5C4E855-429A-451B-B502-2E8090DBA540}" dt="2018-09-25T14:46:05.573" v="2531" actId="1076"/>
          <ac:picMkLst>
            <pc:docMk/>
            <pc:sldMk cId="2562295242" sldId="274"/>
            <ac:picMk id="4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5T14:45:27.169" v="2522" actId="478"/>
          <ac:picMkLst>
            <pc:docMk/>
            <pc:sldMk cId="2562295242" sldId="274"/>
            <ac:picMk id="12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5T14:45:45.784" v="2526" actId="1076"/>
          <ac:picMkLst>
            <pc:docMk/>
            <pc:sldMk cId="2562295242" sldId="274"/>
            <ac:picMk id="6148" creationId="{00000000-0000-0000-0000-000000000000}"/>
          </ac:picMkLst>
        </pc:picChg>
      </pc:sldChg>
      <pc:sldChg chg="addSp delSp modSp">
        <pc:chgData name="Camille Besse" userId="da017fb1-8f7b-4c99-9f6e-110da8bb2413" providerId="ADAL" clId="{F5C4E855-429A-451B-B502-2E8090DBA540}" dt="2018-10-02T17:31:59.468" v="7253" actId="20577"/>
        <pc:sldMkLst>
          <pc:docMk/>
          <pc:sldMk cId="1590381024" sldId="276"/>
        </pc:sldMkLst>
        <pc:spChg chg="mod">
          <ac:chgData name="Camille Besse" userId="da017fb1-8f7b-4c99-9f6e-110da8bb2413" providerId="ADAL" clId="{F5C4E855-429A-451B-B502-2E8090DBA540}" dt="2018-10-02T17:31:59.468" v="7253" actId="20577"/>
          <ac:spMkLst>
            <pc:docMk/>
            <pc:sldMk cId="1590381024" sldId="276"/>
            <ac:spMk id="2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09-27T14:57:46.369" v="4093" actId="1076"/>
          <ac:spMkLst>
            <pc:docMk/>
            <pc:sldMk cId="1590381024" sldId="276"/>
            <ac:spMk id="6" creationId="{41F26187-DBB0-4082-BD48-9FF8E31F6CCA}"/>
          </ac:spMkLst>
        </pc:spChg>
        <pc:picChg chg="del">
          <ac:chgData name="Camille Besse" userId="da017fb1-8f7b-4c99-9f6e-110da8bb2413" providerId="ADAL" clId="{F5C4E855-429A-451B-B502-2E8090DBA540}" dt="2018-09-27T14:57:28.829" v="4056" actId="478"/>
          <ac:picMkLst>
            <pc:docMk/>
            <pc:sldMk cId="1590381024" sldId="276"/>
            <ac:picMk id="5" creationId="{00000000-0000-0000-0000-000000000000}"/>
          </ac:picMkLst>
        </pc:picChg>
      </pc:sldChg>
      <pc:sldChg chg="modSp">
        <pc:chgData name="Camille Besse" userId="da017fb1-8f7b-4c99-9f6e-110da8bb2413" providerId="ADAL" clId="{F5C4E855-429A-451B-B502-2E8090DBA540}" dt="2018-10-02T17:27:36.183" v="7251" actId="20577"/>
        <pc:sldMkLst>
          <pc:docMk/>
          <pc:sldMk cId="2291876849" sldId="279"/>
        </pc:sldMkLst>
        <pc:spChg chg="mod">
          <ac:chgData name="Camille Besse" userId="da017fb1-8f7b-4c99-9f6e-110da8bb2413" providerId="ADAL" clId="{F5C4E855-429A-451B-B502-2E8090DBA540}" dt="2018-10-02T17:27:36.183" v="7251" actId="20577"/>
          <ac:spMkLst>
            <pc:docMk/>
            <pc:sldMk cId="2291876849" sldId="279"/>
            <ac:spMk id="5" creationId="{45719BE9-2C56-42E6-84C2-343CE5638B8C}"/>
          </ac:spMkLst>
        </pc:spChg>
      </pc:sldChg>
      <pc:sldChg chg="addSp delSp modSp">
        <pc:chgData name="Camille Besse" userId="da017fb1-8f7b-4c99-9f6e-110da8bb2413" providerId="ADAL" clId="{F5C4E855-429A-451B-B502-2E8090DBA540}" dt="2018-09-24T13:23:10.502" v="743" actId="1076"/>
        <pc:sldMkLst>
          <pc:docMk/>
          <pc:sldMk cId="873791469" sldId="280"/>
        </pc:sldMkLst>
        <pc:spChg chg="add mod">
          <ac:chgData name="Camille Besse" userId="da017fb1-8f7b-4c99-9f6e-110da8bb2413" providerId="ADAL" clId="{F5C4E855-429A-451B-B502-2E8090DBA540}" dt="2018-09-24T13:22:22.667" v="699" actId="255"/>
          <ac:spMkLst>
            <pc:docMk/>
            <pc:sldMk cId="873791469" sldId="280"/>
            <ac:spMk id="7" creationId="{8A560FEF-02CF-4C77-A2CE-86B43F444294}"/>
          </ac:spMkLst>
        </pc:spChg>
        <pc:spChg chg="add mod">
          <ac:chgData name="Camille Besse" userId="da017fb1-8f7b-4c99-9f6e-110da8bb2413" providerId="ADAL" clId="{F5C4E855-429A-451B-B502-2E8090DBA540}" dt="2018-09-24T13:23:10.502" v="743" actId="1076"/>
          <ac:spMkLst>
            <pc:docMk/>
            <pc:sldMk cId="873791469" sldId="280"/>
            <ac:spMk id="8" creationId="{02CB27C3-4323-4596-94E1-E56FAD34FDC7}"/>
          </ac:spMkLst>
        </pc:spChg>
        <pc:picChg chg="del mod">
          <ac:chgData name="Camille Besse" userId="da017fb1-8f7b-4c99-9f6e-110da8bb2413" providerId="ADAL" clId="{F5C4E855-429A-451B-B502-2E8090DBA540}" dt="2018-09-24T13:22:04.765" v="695" actId="478"/>
          <ac:picMkLst>
            <pc:docMk/>
            <pc:sldMk cId="873791469" sldId="280"/>
            <ac:picMk id="14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4T13:23:06.050" v="742" actId="478"/>
          <ac:picMkLst>
            <pc:docMk/>
            <pc:sldMk cId="873791469" sldId="280"/>
            <ac:picMk id="19" creationId="{00000000-0000-0000-0000-000000000000}"/>
          </ac:picMkLst>
        </pc:picChg>
      </pc:sldChg>
      <pc:sldChg chg="ord">
        <pc:chgData name="Camille Besse" userId="da017fb1-8f7b-4c99-9f6e-110da8bb2413" providerId="ADAL" clId="{F5C4E855-429A-451B-B502-2E8090DBA540}" dt="2018-10-02T12:41:29.755" v="6072"/>
        <pc:sldMkLst>
          <pc:docMk/>
          <pc:sldMk cId="4085542264" sldId="281"/>
        </pc:sldMkLst>
      </pc:sldChg>
      <pc:sldChg chg="addSp delSp modSp">
        <pc:chgData name="Camille Besse" userId="da017fb1-8f7b-4c99-9f6e-110da8bb2413" providerId="ADAL" clId="{F5C4E855-429A-451B-B502-2E8090DBA540}" dt="2018-09-27T15:38:46.372" v="5321" actId="1076"/>
        <pc:sldMkLst>
          <pc:docMk/>
          <pc:sldMk cId="4154039026" sldId="287"/>
        </pc:sldMkLst>
        <pc:spChg chg="mod">
          <ac:chgData name="Camille Besse" userId="da017fb1-8f7b-4c99-9f6e-110da8bb2413" providerId="ADAL" clId="{F5C4E855-429A-451B-B502-2E8090DBA540}" dt="2018-09-27T15:36:18.730" v="5168" actId="20577"/>
          <ac:spMkLst>
            <pc:docMk/>
            <pc:sldMk cId="4154039026" sldId="287"/>
            <ac:spMk id="2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09-27T15:38:37.702" v="5318" actId="1076"/>
          <ac:spMkLst>
            <pc:docMk/>
            <pc:sldMk cId="4154039026" sldId="287"/>
            <ac:spMk id="17" creationId="{24509A7D-374E-4190-8A9A-39303E29A84E}"/>
          </ac:spMkLst>
        </pc:spChg>
        <pc:spChg chg="add mod">
          <ac:chgData name="Camille Besse" userId="da017fb1-8f7b-4c99-9f6e-110da8bb2413" providerId="ADAL" clId="{F5C4E855-429A-451B-B502-2E8090DBA540}" dt="2018-09-27T15:38:46.372" v="5321" actId="1076"/>
          <ac:spMkLst>
            <pc:docMk/>
            <pc:sldMk cId="4154039026" sldId="287"/>
            <ac:spMk id="18" creationId="{6A4086FD-7911-49D2-B65E-BD56AD5E4C8F}"/>
          </ac:spMkLst>
        </pc:spChg>
        <pc:grpChg chg="mod">
          <ac:chgData name="Camille Besse" userId="da017fb1-8f7b-4c99-9f6e-110da8bb2413" providerId="ADAL" clId="{F5C4E855-429A-451B-B502-2E8090DBA540}" dt="2018-09-27T15:38:42.295" v="5320" actId="1076"/>
          <ac:grpSpMkLst>
            <pc:docMk/>
            <pc:sldMk cId="4154039026" sldId="287"/>
            <ac:grpSpMk id="8" creationId="{00000000-0000-0000-0000-000000000000}"/>
          </ac:grpSpMkLst>
        </pc:grpChg>
        <pc:picChg chg="del">
          <ac:chgData name="Camille Besse" userId="da017fb1-8f7b-4c99-9f6e-110da8bb2413" providerId="ADAL" clId="{F5C4E855-429A-451B-B502-2E8090DBA540}" dt="2018-09-27T15:36:51.302" v="5244" actId="478"/>
          <ac:picMkLst>
            <pc:docMk/>
            <pc:sldMk cId="4154039026" sldId="287"/>
            <ac:picMk id="4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7T15:36:04.071" v="5148" actId="478"/>
          <ac:picMkLst>
            <pc:docMk/>
            <pc:sldMk cId="4154039026" sldId="287"/>
            <ac:picMk id="5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7T15:36:11.759" v="5150" actId="478"/>
          <ac:picMkLst>
            <pc:docMk/>
            <pc:sldMk cId="4154039026" sldId="287"/>
            <ac:picMk id="6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7T15:36:53.759" v="5245" actId="478"/>
          <ac:picMkLst>
            <pc:docMk/>
            <pc:sldMk cId="4154039026" sldId="287"/>
            <ac:picMk id="7" creationId="{00000000-0000-0000-0000-000000000000}"/>
          </ac:picMkLst>
        </pc:picChg>
      </pc:sldChg>
      <pc:sldChg chg="addSp modSp">
        <pc:chgData name="Camille Besse" userId="da017fb1-8f7b-4c99-9f6e-110da8bb2413" providerId="ADAL" clId="{F5C4E855-429A-451B-B502-2E8090DBA540}" dt="2018-09-27T15:40:20.456" v="5324" actId="164"/>
        <pc:sldMkLst>
          <pc:docMk/>
          <pc:sldMk cId="1610843971" sldId="288"/>
        </pc:sldMkLst>
        <pc:grpChg chg="add mod">
          <ac:chgData name="Camille Besse" userId="da017fb1-8f7b-4c99-9f6e-110da8bb2413" providerId="ADAL" clId="{F5C4E855-429A-451B-B502-2E8090DBA540}" dt="2018-09-27T15:40:03.383" v="5322" actId="164"/>
          <ac:grpSpMkLst>
            <pc:docMk/>
            <pc:sldMk cId="1610843971" sldId="288"/>
            <ac:grpSpMk id="12" creationId="{FDFA9DD0-0578-42DA-9DF4-C7F031E94F1A}"/>
          </ac:grpSpMkLst>
        </pc:grpChg>
        <pc:grpChg chg="add mod">
          <ac:chgData name="Camille Besse" userId="da017fb1-8f7b-4c99-9f6e-110da8bb2413" providerId="ADAL" clId="{F5C4E855-429A-451B-B502-2E8090DBA540}" dt="2018-09-27T15:40:13.038" v="5323" actId="164"/>
          <ac:grpSpMkLst>
            <pc:docMk/>
            <pc:sldMk cId="1610843971" sldId="288"/>
            <ac:grpSpMk id="14" creationId="{D1297884-2C99-4EB5-ABF8-84D432235346}"/>
          </ac:grpSpMkLst>
        </pc:grpChg>
        <pc:grpChg chg="add mod">
          <ac:chgData name="Camille Besse" userId="da017fb1-8f7b-4c99-9f6e-110da8bb2413" providerId="ADAL" clId="{F5C4E855-429A-451B-B502-2E8090DBA540}" dt="2018-09-27T15:40:20.456" v="5324" actId="164"/>
          <ac:grpSpMkLst>
            <pc:docMk/>
            <pc:sldMk cId="1610843971" sldId="288"/>
            <ac:grpSpMk id="16" creationId="{82EB18A9-984E-45A6-B4BE-C3F8C0F8FC28}"/>
          </ac:grpSpMkLst>
        </pc:grpChg>
        <pc:picChg chg="mod">
          <ac:chgData name="Camille Besse" userId="da017fb1-8f7b-4c99-9f6e-110da8bb2413" providerId="ADAL" clId="{F5C4E855-429A-451B-B502-2E8090DBA540}" dt="2018-09-27T15:40:13.038" v="5323" actId="164"/>
          <ac:picMkLst>
            <pc:docMk/>
            <pc:sldMk cId="1610843971" sldId="288"/>
            <ac:picMk id="4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7T15:40:03.383" v="5322" actId="164"/>
          <ac:picMkLst>
            <pc:docMk/>
            <pc:sldMk cId="1610843971" sldId="288"/>
            <ac:picMk id="5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7T15:40:13.038" v="5323" actId="164"/>
          <ac:picMkLst>
            <pc:docMk/>
            <pc:sldMk cId="1610843971" sldId="288"/>
            <ac:picMk id="7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7T15:40:03.383" v="5322" actId="164"/>
          <ac:picMkLst>
            <pc:docMk/>
            <pc:sldMk cId="1610843971" sldId="288"/>
            <ac:picMk id="8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7T15:40:03.383" v="5322" actId="164"/>
          <ac:picMkLst>
            <pc:docMk/>
            <pc:sldMk cId="1610843971" sldId="288"/>
            <ac:picMk id="9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7T15:40:03.383" v="5322" actId="164"/>
          <ac:picMkLst>
            <pc:docMk/>
            <pc:sldMk cId="1610843971" sldId="288"/>
            <ac:picMk id="10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7T15:40:03.383" v="5322" actId="164"/>
          <ac:picMkLst>
            <pc:docMk/>
            <pc:sldMk cId="1610843971" sldId="288"/>
            <ac:picMk id="11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7T15:40:20.456" v="5324" actId="164"/>
          <ac:picMkLst>
            <pc:docMk/>
            <pc:sldMk cId="1610843971" sldId="288"/>
            <ac:picMk id="13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7T15:40:20.456" v="5324" actId="164"/>
          <ac:picMkLst>
            <pc:docMk/>
            <pc:sldMk cId="1610843971" sldId="288"/>
            <ac:picMk id="15" creationId="{00000000-0000-0000-0000-000000000000}"/>
          </ac:picMkLst>
        </pc:picChg>
      </pc:sldChg>
      <pc:sldChg chg="addSp delSp modSp ord">
        <pc:chgData name="Camille Besse" userId="da017fb1-8f7b-4c99-9f6e-110da8bb2413" providerId="ADAL" clId="{F5C4E855-429A-451B-B502-2E8090DBA540}" dt="2018-10-01T19:15:44.533" v="6000" actId="1076"/>
        <pc:sldMkLst>
          <pc:docMk/>
          <pc:sldMk cId="4046077477" sldId="290"/>
        </pc:sldMkLst>
        <pc:spChg chg="mod">
          <ac:chgData name="Camille Besse" userId="da017fb1-8f7b-4c99-9f6e-110da8bb2413" providerId="ADAL" clId="{F5C4E855-429A-451B-B502-2E8090DBA540}" dt="2018-10-01T19:15:30.757" v="5995" actId="164"/>
          <ac:spMkLst>
            <pc:docMk/>
            <pc:sldMk cId="4046077477" sldId="290"/>
            <ac:spMk id="9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10-01T19:15:30.757" v="5995" actId="164"/>
          <ac:spMkLst>
            <pc:docMk/>
            <pc:sldMk cId="4046077477" sldId="290"/>
            <ac:spMk id="10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10-01T19:15:44.533" v="6000" actId="1076"/>
          <ac:spMkLst>
            <pc:docMk/>
            <pc:sldMk cId="4046077477" sldId="290"/>
            <ac:spMk id="13" creationId="{4A42E7AC-B948-454A-8470-FC0AD12F11CD}"/>
          </ac:spMkLst>
        </pc:spChg>
        <pc:grpChg chg="add mod">
          <ac:chgData name="Camille Besse" userId="da017fb1-8f7b-4c99-9f6e-110da8bb2413" providerId="ADAL" clId="{F5C4E855-429A-451B-B502-2E8090DBA540}" dt="2018-10-01T19:15:32.630" v="5996" actId="1076"/>
          <ac:grpSpMkLst>
            <pc:docMk/>
            <pc:sldMk cId="4046077477" sldId="290"/>
            <ac:grpSpMk id="15" creationId="{6F181D32-4631-483D-913D-A8E43C63D935}"/>
          </ac:grpSpMkLst>
        </pc:grpChg>
        <pc:picChg chg="mod">
          <ac:chgData name="Camille Besse" userId="da017fb1-8f7b-4c99-9f6e-110da8bb2413" providerId="ADAL" clId="{F5C4E855-429A-451B-B502-2E8090DBA540}" dt="2018-10-01T19:15:38.253" v="5999" actId="1076"/>
          <ac:picMkLst>
            <pc:docMk/>
            <pc:sldMk cId="4046077477" sldId="290"/>
            <ac:picMk id="4" creationId="{00000000-0000-0000-0000-000000000000}"/>
          </ac:picMkLst>
        </pc:picChg>
        <pc:picChg chg="del mod">
          <ac:chgData name="Camille Besse" userId="da017fb1-8f7b-4c99-9f6e-110da8bb2413" providerId="ADAL" clId="{F5C4E855-429A-451B-B502-2E8090DBA540}" dt="2018-10-01T19:13:48.521" v="5894" actId="478"/>
          <ac:picMkLst>
            <pc:docMk/>
            <pc:sldMk cId="4046077477" sldId="290"/>
            <ac:picMk id="5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10-01T19:15:30.757" v="5995" actId="164"/>
          <ac:picMkLst>
            <pc:docMk/>
            <pc:sldMk cId="4046077477" sldId="290"/>
            <ac:picMk id="6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10-01T19:15:30.757" v="5995" actId="164"/>
          <ac:picMkLst>
            <pc:docMk/>
            <pc:sldMk cId="4046077477" sldId="290"/>
            <ac:picMk id="7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10-01T19:15:30.757" v="5995" actId="164"/>
          <ac:picMkLst>
            <pc:docMk/>
            <pc:sldMk cId="4046077477" sldId="290"/>
            <ac:picMk id="8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10-01T19:15:30.757" v="5995" actId="164"/>
          <ac:picMkLst>
            <pc:docMk/>
            <pc:sldMk cId="4046077477" sldId="290"/>
            <ac:picMk id="11" creationId="{00000000-0000-0000-0000-000000000000}"/>
          </ac:picMkLst>
        </pc:picChg>
        <pc:cxnChg chg="mod">
          <ac:chgData name="Camille Besse" userId="da017fb1-8f7b-4c99-9f6e-110da8bb2413" providerId="ADAL" clId="{F5C4E855-429A-451B-B502-2E8090DBA540}" dt="2018-10-01T19:15:30.757" v="5995" actId="164"/>
          <ac:cxnSpMkLst>
            <pc:docMk/>
            <pc:sldMk cId="4046077477" sldId="290"/>
            <ac:cxnSpMk id="12" creationId="{00000000-0000-0000-0000-000000000000}"/>
          </ac:cxnSpMkLst>
        </pc:cxnChg>
      </pc:sldChg>
      <pc:sldChg chg="ord">
        <pc:chgData name="Camille Besse" userId="da017fb1-8f7b-4c99-9f6e-110da8bb2413" providerId="ADAL" clId="{F5C4E855-429A-451B-B502-2E8090DBA540}" dt="2018-10-02T12:41:29.755" v="6072"/>
        <pc:sldMkLst>
          <pc:docMk/>
          <pc:sldMk cId="222044604" sldId="305"/>
        </pc:sldMkLst>
      </pc:sldChg>
      <pc:sldChg chg="addSp delSp modSp">
        <pc:chgData name="Camille Besse" userId="da017fb1-8f7b-4c99-9f6e-110da8bb2413" providerId="ADAL" clId="{F5C4E855-429A-451B-B502-2E8090DBA540}" dt="2018-09-24T13:23:38.074" v="747" actId="1076"/>
        <pc:sldMkLst>
          <pc:docMk/>
          <pc:sldMk cId="2245403247" sldId="306"/>
        </pc:sldMkLst>
        <pc:spChg chg="add mod">
          <ac:chgData name="Camille Besse" userId="da017fb1-8f7b-4c99-9f6e-110da8bb2413" providerId="ADAL" clId="{F5C4E855-429A-451B-B502-2E8090DBA540}" dt="2018-09-24T13:23:38.074" v="747" actId="1076"/>
          <ac:spMkLst>
            <pc:docMk/>
            <pc:sldMk cId="2245403247" sldId="306"/>
            <ac:spMk id="7" creationId="{F572B4B2-9FA4-4875-9788-B68C27A3FF87}"/>
          </ac:spMkLst>
        </pc:spChg>
        <pc:picChg chg="del">
          <ac:chgData name="Camille Besse" userId="da017fb1-8f7b-4c99-9f6e-110da8bb2413" providerId="ADAL" clId="{F5C4E855-429A-451B-B502-2E8090DBA540}" dt="2018-09-24T13:23:34.965" v="746" actId="478"/>
          <ac:picMkLst>
            <pc:docMk/>
            <pc:sldMk cId="2245403247" sldId="306"/>
            <ac:picMk id="5" creationId="{00000000-0000-0000-0000-000000000000}"/>
          </ac:picMkLst>
        </pc:picChg>
      </pc:sldChg>
      <pc:sldChg chg="addSp delSp modSp">
        <pc:chgData name="Camille Besse" userId="da017fb1-8f7b-4c99-9f6e-110da8bb2413" providerId="ADAL" clId="{F5C4E855-429A-451B-B502-2E8090DBA540}" dt="2018-09-24T13:26:17.057" v="982" actId="1076"/>
        <pc:sldMkLst>
          <pc:docMk/>
          <pc:sldMk cId="630696925" sldId="307"/>
        </pc:sldMkLst>
        <pc:spChg chg="mod">
          <ac:chgData name="Camille Besse" userId="da017fb1-8f7b-4c99-9f6e-110da8bb2413" providerId="ADAL" clId="{F5C4E855-429A-451B-B502-2E8090DBA540}" dt="2018-09-24T13:11:09.790" v="347"/>
          <ac:spMkLst>
            <pc:docMk/>
            <pc:sldMk cId="630696925" sldId="307"/>
            <ac:spMk id="2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09-24T13:26:17.057" v="982" actId="1076"/>
          <ac:spMkLst>
            <pc:docMk/>
            <pc:sldMk cId="630696925" sldId="307"/>
            <ac:spMk id="6" creationId="{A46F68FE-7185-4495-B710-97091FD815ED}"/>
          </ac:spMkLst>
        </pc:spChg>
        <pc:picChg chg="del mod">
          <ac:chgData name="Camille Besse" userId="da017fb1-8f7b-4c99-9f6e-110da8bb2413" providerId="ADAL" clId="{F5C4E855-429A-451B-B502-2E8090DBA540}" dt="2018-09-24T13:12:45.600" v="488" actId="478"/>
          <ac:picMkLst>
            <pc:docMk/>
            <pc:sldMk cId="630696925" sldId="307"/>
            <ac:picMk id="5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4T13:13:10.234" v="492" actId="1076"/>
          <ac:picMkLst>
            <pc:docMk/>
            <pc:sldMk cId="630696925" sldId="307"/>
            <ac:picMk id="6146" creationId="{00000000-0000-0000-0000-000000000000}"/>
          </ac:picMkLst>
        </pc:picChg>
      </pc:sldChg>
      <pc:sldChg chg="addSp delSp modSp">
        <pc:chgData name="Camille Besse" userId="da017fb1-8f7b-4c99-9f6e-110da8bb2413" providerId="ADAL" clId="{F5C4E855-429A-451B-B502-2E8090DBA540}" dt="2018-09-24T13:36:32.879" v="997" actId="166"/>
        <pc:sldMkLst>
          <pc:docMk/>
          <pc:sldMk cId="1556080019" sldId="313"/>
        </pc:sldMkLst>
        <pc:spChg chg="add del mod topLvl">
          <ac:chgData name="Camille Besse" userId="da017fb1-8f7b-4c99-9f6e-110da8bb2413" providerId="ADAL" clId="{F5C4E855-429A-451B-B502-2E8090DBA540}" dt="2018-09-24T13:35:38.543" v="987" actId="478"/>
          <ac:spMkLst>
            <pc:docMk/>
            <pc:sldMk cId="1556080019" sldId="313"/>
            <ac:spMk id="7" creationId="{00000000-0000-0000-0000-000000000000}"/>
          </ac:spMkLst>
        </pc:spChg>
        <pc:spChg chg="add">
          <ac:chgData name="Camille Besse" userId="da017fb1-8f7b-4c99-9f6e-110da8bb2413" providerId="ADAL" clId="{F5C4E855-429A-451B-B502-2E8090DBA540}" dt="2018-09-24T13:36:24.366" v="994"/>
          <ac:spMkLst>
            <pc:docMk/>
            <pc:sldMk cId="1556080019" sldId="313"/>
            <ac:spMk id="16" creationId="{6BBA3544-B05C-4275-9237-08EA4822DC6B}"/>
          </ac:spMkLst>
        </pc:spChg>
        <pc:spChg chg="add mod">
          <ac:chgData name="Camille Besse" userId="da017fb1-8f7b-4c99-9f6e-110da8bb2413" providerId="ADAL" clId="{F5C4E855-429A-451B-B502-2E8090DBA540}" dt="2018-09-24T13:36:28.521" v="996" actId="1076"/>
          <ac:spMkLst>
            <pc:docMk/>
            <pc:sldMk cId="1556080019" sldId="313"/>
            <ac:spMk id="17" creationId="{2454301E-BDA2-4AD1-9CC7-03651269E244}"/>
          </ac:spMkLst>
        </pc:spChg>
        <pc:grpChg chg="add del">
          <ac:chgData name="Camille Besse" userId="da017fb1-8f7b-4c99-9f6e-110da8bb2413" providerId="ADAL" clId="{F5C4E855-429A-451B-B502-2E8090DBA540}" dt="2018-09-24T13:35:38.543" v="987" actId="478"/>
          <ac:grpSpMkLst>
            <pc:docMk/>
            <pc:sldMk cId="1556080019" sldId="313"/>
            <ac:grpSpMk id="5" creationId="{00000000-0000-0000-0000-000000000000}"/>
          </ac:grpSpMkLst>
        </pc:grpChg>
        <pc:picChg chg="ord">
          <ac:chgData name="Camille Besse" userId="da017fb1-8f7b-4c99-9f6e-110da8bb2413" providerId="ADAL" clId="{F5C4E855-429A-451B-B502-2E8090DBA540}" dt="2018-09-24T13:36:32.879" v="997" actId="166"/>
          <ac:picMkLst>
            <pc:docMk/>
            <pc:sldMk cId="1556080019" sldId="313"/>
            <ac:picMk id="4" creationId="{00000000-0000-0000-0000-000000000000}"/>
          </ac:picMkLst>
        </pc:picChg>
        <pc:picChg chg="mod topLvl">
          <ac:chgData name="Camille Besse" userId="da017fb1-8f7b-4c99-9f6e-110da8bb2413" providerId="ADAL" clId="{F5C4E855-429A-451B-B502-2E8090DBA540}" dt="2018-09-24T13:35:38.543" v="987" actId="478"/>
          <ac:picMkLst>
            <pc:docMk/>
            <pc:sldMk cId="1556080019" sldId="313"/>
            <ac:picMk id="6" creationId="{00000000-0000-0000-0000-000000000000}"/>
          </ac:picMkLst>
        </pc:picChg>
      </pc:sldChg>
      <pc:sldChg chg="addSp delSp modSp ord">
        <pc:chgData name="Camille Besse" userId="da017fb1-8f7b-4c99-9f6e-110da8bb2413" providerId="ADAL" clId="{F5C4E855-429A-451B-B502-2E8090DBA540}" dt="2018-10-02T12:42:24.260" v="6073"/>
        <pc:sldMkLst>
          <pc:docMk/>
          <pc:sldMk cId="1303650425" sldId="317"/>
        </pc:sldMkLst>
        <pc:spChg chg="add mod">
          <ac:chgData name="Camille Besse" userId="da017fb1-8f7b-4c99-9f6e-110da8bb2413" providerId="ADAL" clId="{F5C4E855-429A-451B-B502-2E8090DBA540}" dt="2018-09-27T13:39:33.064" v="3737"/>
          <ac:spMkLst>
            <pc:docMk/>
            <pc:sldMk cId="1303650425" sldId="317"/>
            <ac:spMk id="6" creationId="{E6CD0C8D-B8F5-47B8-92FD-99AD8498DAD1}"/>
          </ac:spMkLst>
        </pc:spChg>
        <pc:picChg chg="mod">
          <ac:chgData name="Camille Besse" userId="da017fb1-8f7b-4c99-9f6e-110da8bb2413" providerId="ADAL" clId="{F5C4E855-429A-451B-B502-2E8090DBA540}" dt="2018-09-27T13:39:12.187" v="3735" actId="1076"/>
          <ac:picMkLst>
            <pc:docMk/>
            <pc:sldMk cId="1303650425" sldId="317"/>
            <ac:picMk id="4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7T13:38:43.436" v="3725" actId="478"/>
          <ac:picMkLst>
            <pc:docMk/>
            <pc:sldMk cId="1303650425" sldId="317"/>
            <ac:picMk id="5" creationId="{00000000-0000-0000-0000-000000000000}"/>
          </ac:picMkLst>
        </pc:picChg>
      </pc:sldChg>
      <pc:sldChg chg="addSp delSp modSp ord">
        <pc:chgData name="Camille Besse" userId="da017fb1-8f7b-4c99-9f6e-110da8bb2413" providerId="ADAL" clId="{F5C4E855-429A-451B-B502-2E8090DBA540}" dt="2018-10-02T12:42:24.260" v="6073"/>
        <pc:sldMkLst>
          <pc:docMk/>
          <pc:sldMk cId="1304517518" sldId="318"/>
        </pc:sldMkLst>
        <pc:spChg chg="mod">
          <ac:chgData name="Camille Besse" userId="da017fb1-8f7b-4c99-9f6e-110da8bb2413" providerId="ADAL" clId="{F5C4E855-429A-451B-B502-2E8090DBA540}" dt="2018-09-27T13:39:53.987" v="3739" actId="20577"/>
          <ac:spMkLst>
            <pc:docMk/>
            <pc:sldMk cId="1304517518" sldId="318"/>
            <ac:spMk id="2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09-27T13:42:05.626" v="3816" actId="1076"/>
          <ac:spMkLst>
            <pc:docMk/>
            <pc:sldMk cId="1304517518" sldId="318"/>
            <ac:spMk id="9" creationId="{C90BB928-B216-43A9-9D97-101E1C213782}"/>
          </ac:spMkLst>
        </pc:spChg>
        <pc:spChg chg="add mod">
          <ac:chgData name="Camille Besse" userId="da017fb1-8f7b-4c99-9f6e-110da8bb2413" providerId="ADAL" clId="{F5C4E855-429A-451B-B502-2E8090DBA540}" dt="2018-09-27T13:46:05.249" v="3856" actId="1076"/>
          <ac:spMkLst>
            <pc:docMk/>
            <pc:sldMk cId="1304517518" sldId="318"/>
            <ac:spMk id="11" creationId="{E3D616FD-509F-413F-81AA-B30E2B7B6727}"/>
          </ac:spMkLst>
        </pc:spChg>
        <pc:spChg chg="add mod">
          <ac:chgData name="Camille Besse" userId="da017fb1-8f7b-4c99-9f6e-110da8bb2413" providerId="ADAL" clId="{F5C4E855-429A-451B-B502-2E8090DBA540}" dt="2018-09-27T13:48:34.191" v="3913" actId="1076"/>
          <ac:spMkLst>
            <pc:docMk/>
            <pc:sldMk cId="1304517518" sldId="318"/>
            <ac:spMk id="12" creationId="{8236B5DC-B928-46D8-9CFD-A93F4446176E}"/>
          </ac:spMkLst>
        </pc:spChg>
        <pc:picChg chg="del">
          <ac:chgData name="Camille Besse" userId="da017fb1-8f7b-4c99-9f6e-110da8bb2413" providerId="ADAL" clId="{F5C4E855-429A-451B-B502-2E8090DBA540}" dt="2018-09-27T13:46:02.351" v="3855" actId="478"/>
          <ac:picMkLst>
            <pc:docMk/>
            <pc:sldMk cId="1304517518" sldId="318"/>
            <ac:picMk id="6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7T13:48:28.454" v="3912" actId="478"/>
          <ac:picMkLst>
            <pc:docMk/>
            <pc:sldMk cId="1304517518" sldId="318"/>
            <ac:picMk id="7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7T13:42:02.146" v="3814" actId="478"/>
          <ac:picMkLst>
            <pc:docMk/>
            <pc:sldMk cId="1304517518" sldId="318"/>
            <ac:picMk id="10" creationId="{00000000-0000-0000-0000-000000000000}"/>
          </ac:picMkLst>
        </pc:picChg>
      </pc:sldChg>
      <pc:sldChg chg="ord">
        <pc:chgData name="Camille Besse" userId="da017fb1-8f7b-4c99-9f6e-110da8bb2413" providerId="ADAL" clId="{F5C4E855-429A-451B-B502-2E8090DBA540}" dt="2018-10-02T12:42:24.260" v="6073"/>
        <pc:sldMkLst>
          <pc:docMk/>
          <pc:sldMk cId="3641386095" sldId="319"/>
        </pc:sldMkLst>
      </pc:sldChg>
      <pc:sldChg chg="addSp delSp modSp ord">
        <pc:chgData name="Camille Besse" userId="da017fb1-8f7b-4c99-9f6e-110da8bb2413" providerId="ADAL" clId="{F5C4E855-429A-451B-B502-2E8090DBA540}" dt="2018-10-02T12:42:24.260" v="6073"/>
        <pc:sldMkLst>
          <pc:docMk/>
          <pc:sldMk cId="3224853167" sldId="320"/>
        </pc:sldMkLst>
        <pc:spChg chg="add mod">
          <ac:chgData name="Camille Besse" userId="da017fb1-8f7b-4c99-9f6e-110da8bb2413" providerId="ADAL" clId="{F5C4E855-429A-451B-B502-2E8090DBA540}" dt="2018-09-27T15:26:39.001" v="4815" actId="1076"/>
          <ac:spMkLst>
            <pc:docMk/>
            <pc:sldMk cId="3224853167" sldId="320"/>
            <ac:spMk id="6" creationId="{50113196-D5C4-4065-9A55-1234657582E2}"/>
          </ac:spMkLst>
        </pc:spChg>
        <pc:picChg chg="del">
          <ac:chgData name="Camille Besse" userId="da017fb1-8f7b-4c99-9f6e-110da8bb2413" providerId="ADAL" clId="{F5C4E855-429A-451B-B502-2E8090DBA540}" dt="2018-09-27T15:26:33.684" v="4813" actId="478"/>
          <ac:picMkLst>
            <pc:docMk/>
            <pc:sldMk cId="3224853167" sldId="320"/>
            <ac:picMk id="5" creationId="{00000000-0000-0000-0000-000000000000}"/>
          </ac:picMkLst>
        </pc:picChg>
      </pc:sldChg>
      <pc:sldChg chg="addSp delSp modSp setBg">
        <pc:chgData name="Camille Besse" userId="da017fb1-8f7b-4c99-9f6e-110da8bb2413" providerId="ADAL" clId="{F5C4E855-429A-451B-B502-2E8090DBA540}" dt="2018-09-25T14:52:45.402" v="2624" actId="1037"/>
        <pc:sldMkLst>
          <pc:docMk/>
          <pc:sldMk cId="4066095600" sldId="321"/>
        </pc:sldMkLst>
        <pc:spChg chg="mod">
          <ac:chgData name="Camille Besse" userId="da017fb1-8f7b-4c99-9f6e-110da8bb2413" providerId="ADAL" clId="{F5C4E855-429A-451B-B502-2E8090DBA540}" dt="2018-09-25T14:52:19.545" v="2603" actId="20577"/>
          <ac:spMkLst>
            <pc:docMk/>
            <pc:sldMk cId="4066095600" sldId="321"/>
            <ac:spMk id="2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09-25T14:51:16.979" v="2582" actId="164"/>
          <ac:spMkLst>
            <pc:docMk/>
            <pc:sldMk cId="4066095600" sldId="321"/>
            <ac:spMk id="5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09-25T14:51:16.979" v="2582" actId="164"/>
          <ac:spMkLst>
            <pc:docMk/>
            <pc:sldMk cId="4066095600" sldId="321"/>
            <ac:spMk id="6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09-25T14:51:16.979" v="2582" actId="164"/>
          <ac:spMkLst>
            <pc:docMk/>
            <pc:sldMk cId="4066095600" sldId="321"/>
            <ac:spMk id="7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09-25T14:51:16.979" v="2582" actId="164"/>
          <ac:spMkLst>
            <pc:docMk/>
            <pc:sldMk cId="4066095600" sldId="321"/>
            <ac:spMk id="8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09-25T14:51:16.979" v="2582" actId="164"/>
          <ac:spMkLst>
            <pc:docMk/>
            <pc:sldMk cId="4066095600" sldId="321"/>
            <ac:spMk id="9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09-25T14:51:16.979" v="2582" actId="164"/>
          <ac:spMkLst>
            <pc:docMk/>
            <pc:sldMk cId="4066095600" sldId="321"/>
            <ac:spMk id="10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09-25T14:51:16.979" v="2582" actId="164"/>
          <ac:spMkLst>
            <pc:docMk/>
            <pc:sldMk cId="4066095600" sldId="321"/>
            <ac:spMk id="11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09-25T14:51:16.979" v="2582" actId="164"/>
          <ac:spMkLst>
            <pc:docMk/>
            <pc:sldMk cId="4066095600" sldId="321"/>
            <ac:spMk id="12" creationId="{00000000-0000-0000-0000-000000000000}"/>
          </ac:spMkLst>
        </pc:spChg>
        <pc:spChg chg="add del mod">
          <ac:chgData name="Camille Besse" userId="da017fb1-8f7b-4c99-9f6e-110da8bb2413" providerId="ADAL" clId="{F5C4E855-429A-451B-B502-2E8090DBA540}" dt="2018-09-25T14:51:57.086" v="2588"/>
          <ac:spMkLst>
            <pc:docMk/>
            <pc:sldMk cId="4066095600" sldId="321"/>
            <ac:spMk id="20" creationId="{E7222A79-5AE0-4A26-AC6A-365CE4943488}"/>
          </ac:spMkLst>
        </pc:spChg>
        <pc:grpChg chg="add mod">
          <ac:chgData name="Camille Besse" userId="da017fb1-8f7b-4c99-9f6e-110da8bb2413" providerId="ADAL" clId="{F5C4E855-429A-451B-B502-2E8090DBA540}" dt="2018-09-25T14:52:45.402" v="2624" actId="1037"/>
          <ac:grpSpMkLst>
            <pc:docMk/>
            <pc:sldMk cId="4066095600" sldId="321"/>
            <ac:grpSpMk id="19" creationId="{CF7CA97C-862D-4BDA-AAA8-EB2CBAD6D594}"/>
          </ac:grpSpMkLst>
        </pc:grpChg>
        <pc:picChg chg="mod">
          <ac:chgData name="Camille Besse" userId="da017fb1-8f7b-4c99-9f6e-110da8bb2413" providerId="ADAL" clId="{F5C4E855-429A-451B-B502-2E8090DBA540}" dt="2018-09-25T14:51:16.979" v="2582" actId="164"/>
          <ac:picMkLst>
            <pc:docMk/>
            <pc:sldMk cId="4066095600" sldId="321"/>
            <ac:picMk id="4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5T14:51:16.979" v="2582" actId="164"/>
          <ac:picMkLst>
            <pc:docMk/>
            <pc:sldMk cId="4066095600" sldId="321"/>
            <ac:picMk id="13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5T14:51:16.979" v="2582" actId="164"/>
          <ac:picMkLst>
            <pc:docMk/>
            <pc:sldMk cId="4066095600" sldId="321"/>
            <ac:picMk id="14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5T14:51:16.979" v="2582" actId="164"/>
          <ac:picMkLst>
            <pc:docMk/>
            <pc:sldMk cId="4066095600" sldId="321"/>
            <ac:picMk id="15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5T14:51:16.979" v="2582" actId="164"/>
          <ac:picMkLst>
            <pc:docMk/>
            <pc:sldMk cId="4066095600" sldId="321"/>
            <ac:picMk id="16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5T14:51:16.979" v="2582" actId="164"/>
          <ac:picMkLst>
            <pc:docMk/>
            <pc:sldMk cId="4066095600" sldId="321"/>
            <ac:picMk id="17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5T14:51:16.979" v="2582" actId="164"/>
          <ac:picMkLst>
            <pc:docMk/>
            <pc:sldMk cId="4066095600" sldId="321"/>
            <ac:picMk id="18" creationId="{00000000-0000-0000-0000-000000000000}"/>
          </ac:picMkLst>
        </pc:picChg>
        <pc:picChg chg="add del mod">
          <ac:chgData name="Camille Besse" userId="da017fb1-8f7b-4c99-9f6e-110da8bb2413" providerId="ADAL" clId="{F5C4E855-429A-451B-B502-2E8090DBA540}" dt="2018-09-25T14:51:57.086" v="2588"/>
          <ac:picMkLst>
            <pc:docMk/>
            <pc:sldMk cId="4066095600" sldId="321"/>
            <ac:picMk id="1027" creationId="{44F8AFE4-8581-4EA7-B0D1-D27C165811C5}"/>
          </ac:picMkLst>
        </pc:picChg>
      </pc:sldChg>
      <pc:sldChg chg="modNotesTx">
        <pc:chgData name="Camille Besse" userId="da017fb1-8f7b-4c99-9f6e-110da8bb2413" providerId="ADAL" clId="{F5C4E855-429A-451B-B502-2E8090DBA540}" dt="2018-09-27T14:24:19.777" v="4035" actId="20577"/>
        <pc:sldMkLst>
          <pc:docMk/>
          <pc:sldMk cId="3820516427" sldId="322"/>
        </pc:sldMkLst>
      </pc:sldChg>
      <pc:sldChg chg="addSp delSp modSp ord">
        <pc:chgData name="Camille Besse" userId="da017fb1-8f7b-4c99-9f6e-110da8bb2413" providerId="ADAL" clId="{F5C4E855-429A-451B-B502-2E8090DBA540}" dt="2018-10-02T12:41:29.755" v="6072"/>
        <pc:sldMkLst>
          <pc:docMk/>
          <pc:sldMk cId="613500970" sldId="325"/>
        </pc:sldMkLst>
        <pc:spChg chg="mod">
          <ac:chgData name="Camille Besse" userId="da017fb1-8f7b-4c99-9f6e-110da8bb2413" providerId="ADAL" clId="{F5C4E855-429A-451B-B502-2E8090DBA540}" dt="2018-09-24T13:55:29.851" v="1655" actId="20577"/>
          <ac:spMkLst>
            <pc:docMk/>
            <pc:sldMk cId="613500970" sldId="325"/>
            <ac:spMk id="2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09-24T13:55:17.995" v="1651" actId="1076"/>
          <ac:spMkLst>
            <pc:docMk/>
            <pc:sldMk cId="613500970" sldId="325"/>
            <ac:spMk id="11" creationId="{05DE920F-3C00-4DFD-8438-5037B4AE19DF}"/>
          </ac:spMkLst>
        </pc:spChg>
        <pc:picChg chg="del">
          <ac:chgData name="Camille Besse" userId="da017fb1-8f7b-4c99-9f6e-110da8bb2413" providerId="ADAL" clId="{F5C4E855-429A-451B-B502-2E8090DBA540}" dt="2018-09-24T13:54:45.175" v="1646" actId="478"/>
          <ac:picMkLst>
            <pc:docMk/>
            <pc:sldMk cId="613500970" sldId="325"/>
            <ac:picMk id="13" creationId="{00000000-0000-0000-0000-000000000000}"/>
          </ac:picMkLst>
        </pc:picChg>
      </pc:sldChg>
      <pc:sldChg chg="addSp delSp modSp ord">
        <pc:chgData name="Camille Besse" userId="da017fb1-8f7b-4c99-9f6e-110da8bb2413" providerId="ADAL" clId="{F5C4E855-429A-451B-B502-2E8090DBA540}" dt="2018-10-02T12:41:29.755" v="6072"/>
        <pc:sldMkLst>
          <pc:docMk/>
          <pc:sldMk cId="2770371230" sldId="326"/>
        </pc:sldMkLst>
        <pc:spChg chg="add mod">
          <ac:chgData name="Camille Besse" userId="da017fb1-8f7b-4c99-9f6e-110da8bb2413" providerId="ADAL" clId="{F5C4E855-429A-451B-B502-2E8090DBA540}" dt="2018-09-24T14:04:23.125" v="2001" actId="20577"/>
          <ac:spMkLst>
            <pc:docMk/>
            <pc:sldMk cId="2770371230" sldId="326"/>
            <ac:spMk id="7" creationId="{7D2F7009-8000-4DC6-94B8-47004186BC4D}"/>
          </ac:spMkLst>
        </pc:spChg>
        <pc:spChg chg="add mod">
          <ac:chgData name="Camille Besse" userId="da017fb1-8f7b-4c99-9f6e-110da8bb2413" providerId="ADAL" clId="{F5C4E855-429A-451B-B502-2E8090DBA540}" dt="2018-09-25T14:44:11.142" v="2291" actId="1076"/>
          <ac:spMkLst>
            <pc:docMk/>
            <pc:sldMk cId="2770371230" sldId="326"/>
            <ac:spMk id="8" creationId="{80B8A33E-9FC9-460A-B73C-06A1A50D63E2}"/>
          </ac:spMkLst>
        </pc:spChg>
        <pc:picChg chg="del">
          <ac:chgData name="Camille Besse" userId="da017fb1-8f7b-4c99-9f6e-110da8bb2413" providerId="ADAL" clId="{F5C4E855-429A-451B-B502-2E8090DBA540}" dt="2018-09-25T14:44:05.020" v="2289" actId="478"/>
          <ac:picMkLst>
            <pc:docMk/>
            <pc:sldMk cId="2770371230" sldId="326"/>
            <ac:picMk id="6" creationId="{00000000-0000-0000-0000-000000000000}"/>
          </ac:picMkLst>
        </pc:picChg>
      </pc:sldChg>
      <pc:sldChg chg="ord">
        <pc:chgData name="Camille Besse" userId="da017fb1-8f7b-4c99-9f6e-110da8bb2413" providerId="ADAL" clId="{F5C4E855-429A-451B-B502-2E8090DBA540}" dt="2018-10-02T12:41:29.755" v="6072"/>
        <pc:sldMkLst>
          <pc:docMk/>
          <pc:sldMk cId="3468899062" sldId="328"/>
        </pc:sldMkLst>
      </pc:sldChg>
      <pc:sldChg chg="ord">
        <pc:chgData name="Camille Besse" userId="da017fb1-8f7b-4c99-9f6e-110da8bb2413" providerId="ADAL" clId="{F5C4E855-429A-451B-B502-2E8090DBA540}" dt="2018-10-02T12:41:29.755" v="6072"/>
        <pc:sldMkLst>
          <pc:docMk/>
          <pc:sldMk cId="1698455996" sldId="329"/>
        </pc:sldMkLst>
      </pc:sldChg>
      <pc:sldChg chg="ord">
        <pc:chgData name="Camille Besse" userId="da017fb1-8f7b-4c99-9f6e-110da8bb2413" providerId="ADAL" clId="{F5C4E855-429A-451B-B502-2E8090DBA540}" dt="2018-10-02T12:41:29.755" v="6072"/>
        <pc:sldMkLst>
          <pc:docMk/>
          <pc:sldMk cId="3487881028" sldId="330"/>
        </pc:sldMkLst>
      </pc:sldChg>
      <pc:sldChg chg="addSp delSp modSp">
        <pc:chgData name="Camille Besse" userId="da017fb1-8f7b-4c99-9f6e-110da8bb2413" providerId="ADAL" clId="{F5C4E855-429A-451B-B502-2E8090DBA540}" dt="2018-09-27T13:35:52.319" v="3405" actId="1076"/>
        <pc:sldMkLst>
          <pc:docMk/>
          <pc:sldMk cId="3845597808" sldId="331"/>
        </pc:sldMkLst>
        <pc:spChg chg="add del mod">
          <ac:chgData name="Camille Besse" userId="da017fb1-8f7b-4c99-9f6e-110da8bb2413" providerId="ADAL" clId="{F5C4E855-429A-451B-B502-2E8090DBA540}" dt="2018-09-27T13:31:10.902" v="2993" actId="478"/>
          <ac:spMkLst>
            <pc:docMk/>
            <pc:sldMk cId="3845597808" sldId="331"/>
            <ac:spMk id="15" creationId="{D8FA8C75-9373-4778-8562-85C9B5CF82A9}"/>
          </ac:spMkLst>
        </pc:spChg>
        <pc:spChg chg="add mod">
          <ac:chgData name="Camille Besse" userId="da017fb1-8f7b-4c99-9f6e-110da8bb2413" providerId="ADAL" clId="{F5C4E855-429A-451B-B502-2E8090DBA540}" dt="2018-09-27T13:35:52.319" v="3405" actId="1076"/>
          <ac:spMkLst>
            <pc:docMk/>
            <pc:sldMk cId="3845597808" sldId="331"/>
            <ac:spMk id="16" creationId="{22BE58F7-4819-49D8-ACE1-F545CBF0929B}"/>
          </ac:spMkLst>
        </pc:spChg>
        <pc:spChg chg="add mod">
          <ac:chgData name="Camille Besse" userId="da017fb1-8f7b-4c99-9f6e-110da8bb2413" providerId="ADAL" clId="{F5C4E855-429A-451B-B502-2E8090DBA540}" dt="2018-09-27T13:33:39.962" v="3158" actId="1076"/>
          <ac:spMkLst>
            <pc:docMk/>
            <pc:sldMk cId="3845597808" sldId="331"/>
            <ac:spMk id="17" creationId="{B16A6ED2-F858-4D69-93C6-BCDDD0DBD596}"/>
          </ac:spMkLst>
        </pc:spChg>
        <pc:spChg chg="add mod">
          <ac:chgData name="Camille Besse" userId="da017fb1-8f7b-4c99-9f6e-110da8bb2413" providerId="ADAL" clId="{F5C4E855-429A-451B-B502-2E8090DBA540}" dt="2018-09-27T13:33:31.554" v="3157" actId="1076"/>
          <ac:spMkLst>
            <pc:docMk/>
            <pc:sldMk cId="3845597808" sldId="331"/>
            <ac:spMk id="18" creationId="{221B86FC-E64E-4D4E-9F74-449814B91752}"/>
          </ac:spMkLst>
        </pc:spChg>
        <pc:spChg chg="add mod">
          <ac:chgData name="Camille Besse" userId="da017fb1-8f7b-4c99-9f6e-110da8bb2413" providerId="ADAL" clId="{F5C4E855-429A-451B-B502-2E8090DBA540}" dt="2018-09-27T13:33:31.554" v="3157" actId="1076"/>
          <ac:spMkLst>
            <pc:docMk/>
            <pc:sldMk cId="3845597808" sldId="331"/>
            <ac:spMk id="19" creationId="{91ACF0B1-2F35-44B4-8EE2-4FECEC7684D2}"/>
          </ac:spMkLst>
        </pc:spChg>
        <pc:spChg chg="add mod">
          <ac:chgData name="Camille Besse" userId="da017fb1-8f7b-4c99-9f6e-110da8bb2413" providerId="ADAL" clId="{F5C4E855-429A-451B-B502-2E8090DBA540}" dt="2018-09-27T13:33:31.554" v="3157" actId="1076"/>
          <ac:spMkLst>
            <pc:docMk/>
            <pc:sldMk cId="3845597808" sldId="331"/>
            <ac:spMk id="20" creationId="{C59F5EBE-10A4-4000-BF2E-033260D87A6E}"/>
          </ac:spMkLst>
        </pc:spChg>
        <pc:picChg chg="del">
          <ac:chgData name="Camille Besse" userId="da017fb1-8f7b-4c99-9f6e-110da8bb2413" providerId="ADAL" clId="{F5C4E855-429A-451B-B502-2E8090DBA540}" dt="2018-09-27T13:31:10.902" v="2993" actId="478"/>
          <ac:picMkLst>
            <pc:docMk/>
            <pc:sldMk cId="3845597808" sldId="331"/>
            <ac:picMk id="4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7T13:31:10.902" v="2993" actId="478"/>
          <ac:picMkLst>
            <pc:docMk/>
            <pc:sldMk cId="3845597808" sldId="331"/>
            <ac:picMk id="11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7T13:31:10.902" v="2993" actId="478"/>
          <ac:picMkLst>
            <pc:docMk/>
            <pc:sldMk cId="3845597808" sldId="331"/>
            <ac:picMk id="13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7T13:30:11.185" v="2959" actId="478"/>
          <ac:picMkLst>
            <pc:docMk/>
            <pc:sldMk cId="3845597808" sldId="331"/>
            <ac:picMk id="24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09-27T13:29:48.675" v="2954" actId="478"/>
          <ac:picMkLst>
            <pc:docMk/>
            <pc:sldMk cId="3845597808" sldId="331"/>
            <ac:picMk id="26" creationId="{00000000-0000-0000-0000-000000000000}"/>
          </ac:picMkLst>
        </pc:picChg>
      </pc:sldChg>
      <pc:sldChg chg="addSp delSp modSp">
        <pc:chgData name="Camille Besse" userId="da017fb1-8f7b-4c99-9f6e-110da8bb2413" providerId="ADAL" clId="{F5C4E855-429A-451B-B502-2E8090DBA540}" dt="2018-09-27T14:48:02.349" v="4052" actId="313"/>
        <pc:sldMkLst>
          <pc:docMk/>
          <pc:sldMk cId="3972459795" sldId="332"/>
        </pc:sldMkLst>
        <pc:spChg chg="add mod">
          <ac:chgData name="Camille Besse" userId="da017fb1-8f7b-4c99-9f6e-110da8bb2413" providerId="ADAL" clId="{F5C4E855-429A-451B-B502-2E8090DBA540}" dt="2018-09-27T14:48:02.349" v="4052" actId="313"/>
          <ac:spMkLst>
            <pc:docMk/>
            <pc:sldMk cId="3972459795" sldId="332"/>
            <ac:spMk id="10" creationId="{AA552CE7-5166-425E-804A-458D21064DAB}"/>
          </ac:spMkLst>
        </pc:spChg>
        <pc:picChg chg="del">
          <ac:chgData name="Camille Besse" userId="da017fb1-8f7b-4c99-9f6e-110da8bb2413" providerId="ADAL" clId="{F5C4E855-429A-451B-B502-2E8090DBA540}" dt="2018-09-27T13:35:20.025" v="3399" actId="478"/>
          <ac:picMkLst>
            <pc:docMk/>
            <pc:sldMk cId="3972459795" sldId="332"/>
            <ac:picMk id="12" creationId="{00000000-0000-0000-0000-000000000000}"/>
          </ac:picMkLst>
        </pc:picChg>
      </pc:sldChg>
      <pc:sldChg chg="addSp delSp modSp">
        <pc:chgData name="Camille Besse" userId="da017fb1-8f7b-4c99-9f6e-110da8bb2413" providerId="ADAL" clId="{F5C4E855-429A-451B-B502-2E8090DBA540}" dt="2018-09-27T14:48:06.440" v="4053" actId="313"/>
        <pc:sldMkLst>
          <pc:docMk/>
          <pc:sldMk cId="584218167" sldId="333"/>
        </pc:sldMkLst>
        <pc:spChg chg="add mod">
          <ac:chgData name="Camille Besse" userId="da017fb1-8f7b-4c99-9f6e-110da8bb2413" providerId="ADAL" clId="{F5C4E855-429A-451B-B502-2E8090DBA540}" dt="2018-09-27T14:48:06.440" v="4053" actId="313"/>
          <ac:spMkLst>
            <pc:docMk/>
            <pc:sldMk cId="584218167" sldId="333"/>
            <ac:spMk id="6" creationId="{4AF5B84A-B5C1-4AE7-929F-38995C6CEAAF}"/>
          </ac:spMkLst>
        </pc:spChg>
        <pc:picChg chg="del">
          <ac:chgData name="Camille Besse" userId="da017fb1-8f7b-4c99-9f6e-110da8bb2413" providerId="ADAL" clId="{F5C4E855-429A-451B-B502-2E8090DBA540}" dt="2018-09-27T13:36:13.938" v="3408" actId="478"/>
          <ac:picMkLst>
            <pc:docMk/>
            <pc:sldMk cId="584218167" sldId="333"/>
            <ac:picMk id="12" creationId="{00000000-0000-0000-0000-000000000000}"/>
          </ac:picMkLst>
        </pc:picChg>
      </pc:sldChg>
      <pc:sldChg chg="addSp delSp modSp ord">
        <pc:chgData name="Camille Besse" userId="da017fb1-8f7b-4c99-9f6e-110da8bb2413" providerId="ADAL" clId="{F5C4E855-429A-451B-B502-2E8090DBA540}" dt="2018-10-02T12:42:24.260" v="6073"/>
        <pc:sldMkLst>
          <pc:docMk/>
          <pc:sldMk cId="3881105437" sldId="334"/>
        </pc:sldMkLst>
        <pc:spChg chg="add del">
          <ac:chgData name="Camille Besse" userId="da017fb1-8f7b-4c99-9f6e-110da8bb2413" providerId="ADAL" clId="{F5C4E855-429A-451B-B502-2E8090DBA540}" dt="2018-09-27T15:23:52.160" v="4514"/>
          <ac:spMkLst>
            <pc:docMk/>
            <pc:sldMk cId="3881105437" sldId="334"/>
            <ac:spMk id="4" creationId="{D21FDD6C-CBAA-4FD5-9025-2551673B5EE1}"/>
          </ac:spMkLst>
        </pc:spChg>
        <pc:spChg chg="add mod">
          <ac:chgData name="Camille Besse" userId="da017fb1-8f7b-4c99-9f6e-110da8bb2413" providerId="ADAL" clId="{F5C4E855-429A-451B-B502-2E8090DBA540}" dt="2018-09-27T15:25:39.077" v="4721" actId="1076"/>
          <ac:spMkLst>
            <pc:docMk/>
            <pc:sldMk cId="3881105437" sldId="334"/>
            <ac:spMk id="7" creationId="{28865780-2F0B-42ED-9C38-B07F5381F2C3}"/>
          </ac:spMkLst>
        </pc:spChg>
        <pc:picChg chg="del">
          <ac:chgData name="Camille Besse" userId="da017fb1-8f7b-4c99-9f6e-110da8bb2413" providerId="ADAL" clId="{F5C4E855-429A-451B-B502-2E8090DBA540}" dt="2018-09-27T15:25:29.812" v="4718" actId="478"/>
          <ac:picMkLst>
            <pc:docMk/>
            <pc:sldMk cId="3881105437" sldId="334"/>
            <ac:picMk id="8" creationId="{00000000-0000-0000-0000-000000000000}"/>
          </ac:picMkLst>
        </pc:picChg>
        <pc:picChg chg="mod">
          <ac:chgData name="Camille Besse" userId="da017fb1-8f7b-4c99-9f6e-110da8bb2413" providerId="ADAL" clId="{F5C4E855-429A-451B-B502-2E8090DBA540}" dt="2018-09-27T15:25:33.201" v="4720" actId="1076"/>
          <ac:picMkLst>
            <pc:docMk/>
            <pc:sldMk cId="3881105437" sldId="334"/>
            <ac:picMk id="3074" creationId="{00000000-0000-0000-0000-000000000000}"/>
          </ac:picMkLst>
        </pc:picChg>
      </pc:sldChg>
      <pc:sldChg chg="addSp delSp modSp ord">
        <pc:chgData name="Camille Besse" userId="da017fb1-8f7b-4c99-9f6e-110da8bb2413" providerId="ADAL" clId="{F5C4E855-429A-451B-B502-2E8090DBA540}" dt="2018-10-02T12:42:24.260" v="6073"/>
        <pc:sldMkLst>
          <pc:docMk/>
          <pc:sldMk cId="2777477426" sldId="335"/>
        </pc:sldMkLst>
        <pc:spChg chg="mod">
          <ac:chgData name="Camille Besse" userId="da017fb1-8f7b-4c99-9f6e-110da8bb2413" providerId="ADAL" clId="{F5C4E855-429A-451B-B502-2E8090DBA540}" dt="2018-09-27T15:18:35.847" v="4096" actId="1076"/>
          <ac:spMkLst>
            <pc:docMk/>
            <pc:sldMk cId="2777477426" sldId="335"/>
            <ac:spMk id="2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09-27T15:23:40.315" v="4512" actId="20577"/>
          <ac:spMkLst>
            <pc:docMk/>
            <pc:sldMk cId="2777477426" sldId="335"/>
            <ac:spMk id="5" creationId="{015E7552-7549-45F8-94CD-4EB30EDD647F}"/>
          </ac:spMkLst>
        </pc:spChg>
        <pc:picChg chg="del">
          <ac:chgData name="Camille Besse" userId="da017fb1-8f7b-4c99-9f6e-110da8bb2413" providerId="ADAL" clId="{F5C4E855-429A-451B-B502-2E8090DBA540}" dt="2018-09-27T15:22:50.989" v="4496" actId="478"/>
          <ac:picMkLst>
            <pc:docMk/>
            <pc:sldMk cId="2777477426" sldId="335"/>
            <ac:picMk id="10" creationId="{00000000-0000-0000-0000-000000000000}"/>
          </ac:picMkLst>
        </pc:picChg>
      </pc:sldChg>
      <pc:sldChg chg="modSp add">
        <pc:chgData name="Camille Besse" userId="da017fb1-8f7b-4c99-9f6e-110da8bb2413" providerId="ADAL" clId="{F5C4E855-429A-451B-B502-2E8090DBA540}" dt="2018-09-24T13:57:08.490" v="1666" actId="20577"/>
        <pc:sldMkLst>
          <pc:docMk/>
          <pc:sldMk cId="1278460246" sldId="336"/>
        </pc:sldMkLst>
        <pc:spChg chg="mod">
          <ac:chgData name="Camille Besse" userId="da017fb1-8f7b-4c99-9f6e-110da8bb2413" providerId="ADAL" clId="{F5C4E855-429A-451B-B502-2E8090DBA540}" dt="2018-09-24T13:57:08.490" v="1666" actId="20577"/>
          <ac:spMkLst>
            <pc:docMk/>
            <pc:sldMk cId="1278460246" sldId="336"/>
            <ac:spMk id="2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09-24T13:57:04.069" v="1665" actId="1076"/>
          <ac:spMkLst>
            <pc:docMk/>
            <pc:sldMk cId="1278460246" sldId="336"/>
            <ac:spMk id="5" creationId="{0F5DE658-60FF-452A-BEF0-39931DEF62A5}"/>
          </ac:spMkLst>
        </pc:spChg>
      </pc:sldChg>
      <pc:sldChg chg="modSp add">
        <pc:chgData name="Camille Besse" userId="da017fb1-8f7b-4c99-9f6e-110da8bb2413" providerId="ADAL" clId="{F5C4E855-429A-451B-B502-2E8090DBA540}" dt="2018-09-24T13:57:30.782" v="1682" actId="20577"/>
        <pc:sldMkLst>
          <pc:docMk/>
          <pc:sldMk cId="3602094255" sldId="337"/>
        </pc:sldMkLst>
        <pc:spChg chg="mod">
          <ac:chgData name="Camille Besse" userId="da017fb1-8f7b-4c99-9f6e-110da8bb2413" providerId="ADAL" clId="{F5C4E855-429A-451B-B502-2E8090DBA540}" dt="2018-09-24T13:57:30.782" v="1682" actId="20577"/>
          <ac:spMkLst>
            <pc:docMk/>
            <pc:sldMk cId="3602094255" sldId="337"/>
            <ac:spMk id="5" creationId="{0F5DE658-60FF-452A-BEF0-39931DEF62A5}"/>
          </ac:spMkLst>
        </pc:spChg>
      </pc:sldChg>
      <pc:sldChg chg="modSp add ord">
        <pc:chgData name="Camille Besse" userId="da017fb1-8f7b-4c99-9f6e-110da8bb2413" providerId="ADAL" clId="{F5C4E855-429A-451B-B502-2E8090DBA540}" dt="2018-10-02T12:41:29.755" v="6072"/>
        <pc:sldMkLst>
          <pc:docMk/>
          <pc:sldMk cId="3168714267" sldId="338"/>
        </pc:sldMkLst>
        <pc:spChg chg="mod">
          <ac:chgData name="Camille Besse" userId="da017fb1-8f7b-4c99-9f6e-110da8bb2413" providerId="ADAL" clId="{F5C4E855-429A-451B-B502-2E8090DBA540}" dt="2018-09-24T13:57:47.386" v="1687" actId="20577"/>
          <ac:spMkLst>
            <pc:docMk/>
            <pc:sldMk cId="3168714267" sldId="338"/>
            <ac:spMk id="5" creationId="{0F5DE658-60FF-452A-BEF0-39931DEF62A5}"/>
          </ac:spMkLst>
        </pc:spChg>
      </pc:sldChg>
      <pc:sldChg chg="modSp add ord">
        <pc:chgData name="Camille Besse" userId="da017fb1-8f7b-4c99-9f6e-110da8bb2413" providerId="ADAL" clId="{F5C4E855-429A-451B-B502-2E8090DBA540}" dt="2018-10-02T12:41:29.755" v="6072"/>
        <pc:sldMkLst>
          <pc:docMk/>
          <pc:sldMk cId="3321097165" sldId="339"/>
        </pc:sldMkLst>
        <pc:spChg chg="mod">
          <ac:chgData name="Camille Besse" userId="da017fb1-8f7b-4c99-9f6e-110da8bb2413" providerId="ADAL" clId="{F5C4E855-429A-451B-B502-2E8090DBA540}" dt="2018-09-24T13:58:03.086" v="1703" actId="20577"/>
          <ac:spMkLst>
            <pc:docMk/>
            <pc:sldMk cId="3321097165" sldId="339"/>
            <ac:spMk id="5" creationId="{0F5DE658-60FF-452A-BEF0-39931DEF62A5}"/>
          </ac:spMkLst>
        </pc:spChg>
      </pc:sldChg>
      <pc:sldChg chg="modSp add">
        <pc:chgData name="Camille Besse" userId="da017fb1-8f7b-4c99-9f6e-110da8bb2413" providerId="ADAL" clId="{F5C4E855-429A-451B-B502-2E8090DBA540}" dt="2018-09-25T14:42:32.961" v="2024" actId="20577"/>
        <pc:sldMkLst>
          <pc:docMk/>
          <pc:sldMk cId="3060531160" sldId="340"/>
        </pc:sldMkLst>
        <pc:spChg chg="mod">
          <ac:chgData name="Camille Besse" userId="da017fb1-8f7b-4c99-9f6e-110da8bb2413" providerId="ADAL" clId="{F5C4E855-429A-451B-B502-2E8090DBA540}" dt="2018-09-25T14:42:32.961" v="2024" actId="20577"/>
          <ac:spMkLst>
            <pc:docMk/>
            <pc:sldMk cId="3060531160" sldId="340"/>
            <ac:spMk id="5" creationId="{0F5DE658-60FF-452A-BEF0-39931DEF62A5}"/>
          </ac:spMkLst>
        </pc:spChg>
      </pc:sldChg>
      <pc:sldChg chg="modSp add">
        <pc:chgData name="Camille Besse" userId="da017fb1-8f7b-4c99-9f6e-110da8bb2413" providerId="ADAL" clId="{F5C4E855-429A-451B-B502-2E8090DBA540}" dt="2018-09-25T14:48:17.121" v="2566" actId="20577"/>
        <pc:sldMkLst>
          <pc:docMk/>
          <pc:sldMk cId="3127428002" sldId="341"/>
        </pc:sldMkLst>
        <pc:spChg chg="mod">
          <ac:chgData name="Camille Besse" userId="da017fb1-8f7b-4c99-9f6e-110da8bb2413" providerId="ADAL" clId="{F5C4E855-429A-451B-B502-2E8090DBA540}" dt="2018-09-25T14:48:17.121" v="2566" actId="20577"/>
          <ac:spMkLst>
            <pc:docMk/>
            <pc:sldMk cId="3127428002" sldId="341"/>
            <ac:spMk id="5" creationId="{0F5DE658-60FF-452A-BEF0-39931DEF62A5}"/>
          </ac:spMkLst>
        </pc:spChg>
      </pc:sldChg>
      <pc:sldChg chg="addSp delSp modSp add">
        <pc:chgData name="Camille Besse" userId="da017fb1-8f7b-4c99-9f6e-110da8bb2413" providerId="ADAL" clId="{F5C4E855-429A-451B-B502-2E8090DBA540}" dt="2018-09-25T14:59:29.968" v="2675" actId="1076"/>
        <pc:sldMkLst>
          <pc:docMk/>
          <pc:sldMk cId="3813643021" sldId="342"/>
        </pc:sldMkLst>
        <pc:spChg chg="mod">
          <ac:chgData name="Camille Besse" userId="da017fb1-8f7b-4c99-9f6e-110da8bb2413" providerId="ADAL" clId="{F5C4E855-429A-451B-B502-2E8090DBA540}" dt="2018-09-25T14:52:25.349" v="2604" actId="20577"/>
          <ac:spMkLst>
            <pc:docMk/>
            <pc:sldMk cId="3813643021" sldId="342"/>
            <ac:spMk id="2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09-25T14:56:07.671" v="2649" actId="1076"/>
          <ac:spMkLst>
            <pc:docMk/>
            <pc:sldMk cId="3813643021" sldId="342"/>
            <ac:spMk id="26" creationId="{AC513D0A-871E-43CE-9369-AC18CD91DAFE}"/>
          </ac:spMkLst>
        </pc:spChg>
        <pc:spChg chg="add mod">
          <ac:chgData name="Camille Besse" userId="da017fb1-8f7b-4c99-9f6e-110da8bb2413" providerId="ADAL" clId="{F5C4E855-429A-451B-B502-2E8090DBA540}" dt="2018-09-25T14:59:07.967" v="2671" actId="692"/>
          <ac:spMkLst>
            <pc:docMk/>
            <pc:sldMk cId="3813643021" sldId="342"/>
            <ac:spMk id="50" creationId="{A39A0EC9-BD87-47EF-9663-7FCF233D433B}"/>
          </ac:spMkLst>
        </pc:spChg>
        <pc:grpChg chg="del">
          <ac:chgData name="Camille Besse" userId="da017fb1-8f7b-4c99-9f6e-110da8bb2413" providerId="ADAL" clId="{F5C4E855-429A-451B-B502-2E8090DBA540}" dt="2018-09-25T14:52:29.929" v="2605" actId="478"/>
          <ac:grpSpMkLst>
            <pc:docMk/>
            <pc:sldMk cId="3813643021" sldId="342"/>
            <ac:grpSpMk id="19" creationId="{CF7CA97C-862D-4BDA-AAA8-EB2CBAD6D594}"/>
          </ac:grpSpMkLst>
        </pc:grpChg>
        <pc:grpChg chg="add mod">
          <ac:chgData name="Camille Besse" userId="da017fb1-8f7b-4c99-9f6e-110da8bb2413" providerId="ADAL" clId="{F5C4E855-429A-451B-B502-2E8090DBA540}" dt="2018-09-25T14:53:15.616" v="2630" actId="1076"/>
          <ac:grpSpMkLst>
            <pc:docMk/>
            <pc:sldMk cId="3813643021" sldId="342"/>
            <ac:grpSpMk id="20" creationId="{C64F5E31-F79E-418A-BF21-081A026908A0}"/>
          </ac:grpSpMkLst>
        </pc:grpChg>
        <pc:picChg chg="add del mod">
          <ac:chgData name="Camille Besse" userId="da017fb1-8f7b-4c99-9f6e-110da8bb2413" providerId="ADAL" clId="{F5C4E855-429A-451B-B502-2E8090DBA540}" dt="2018-09-25T14:53:41.185" v="2632"/>
          <ac:picMkLst>
            <pc:docMk/>
            <pc:sldMk cId="3813643021" sldId="342"/>
            <ac:picMk id="37" creationId="{43A17F29-87E3-49A2-994F-7006B2073F17}"/>
          </ac:picMkLst>
        </pc:picChg>
        <pc:picChg chg="add del mod">
          <ac:chgData name="Camille Besse" userId="da017fb1-8f7b-4c99-9f6e-110da8bb2413" providerId="ADAL" clId="{F5C4E855-429A-451B-B502-2E8090DBA540}" dt="2018-09-25T14:54:12.207" v="2634"/>
          <ac:picMkLst>
            <pc:docMk/>
            <pc:sldMk cId="3813643021" sldId="342"/>
            <ac:picMk id="39" creationId="{0F3E96F7-F999-4708-8091-B5B96864042F}"/>
          </ac:picMkLst>
        </pc:picChg>
        <pc:picChg chg="add del mod ord">
          <ac:chgData name="Camille Besse" userId="da017fb1-8f7b-4c99-9f6e-110da8bb2413" providerId="ADAL" clId="{F5C4E855-429A-451B-B502-2E8090DBA540}" dt="2018-09-25T14:54:34.307" v="2640" actId="478"/>
          <ac:picMkLst>
            <pc:docMk/>
            <pc:sldMk cId="3813643021" sldId="342"/>
            <ac:picMk id="41" creationId="{929310F7-9B9F-42A9-B9A1-5844709E2C6B}"/>
          </ac:picMkLst>
        </pc:picChg>
        <pc:picChg chg="add del mod">
          <ac:chgData name="Camille Besse" userId="da017fb1-8f7b-4c99-9f6e-110da8bb2413" providerId="ADAL" clId="{F5C4E855-429A-451B-B502-2E8090DBA540}" dt="2018-09-25T14:54:47.352" v="2642" actId="478"/>
          <ac:picMkLst>
            <pc:docMk/>
            <pc:sldMk cId="3813643021" sldId="342"/>
            <ac:picMk id="43" creationId="{54058ADA-BC93-424F-978D-FDB22B16B1BC}"/>
          </ac:picMkLst>
        </pc:picChg>
        <pc:picChg chg="add mod">
          <ac:chgData name="Camille Besse" userId="da017fb1-8f7b-4c99-9f6e-110da8bb2413" providerId="ADAL" clId="{F5C4E855-429A-451B-B502-2E8090DBA540}" dt="2018-09-25T14:56:26.946" v="2651" actId="1076"/>
          <ac:picMkLst>
            <pc:docMk/>
            <pc:sldMk cId="3813643021" sldId="342"/>
            <ac:picMk id="45" creationId="{3C681A3E-3DC1-4C8F-ADA0-61A13F32747A}"/>
          </ac:picMkLst>
        </pc:picChg>
        <pc:cxnChg chg="add mod">
          <ac:chgData name="Camille Besse" userId="da017fb1-8f7b-4c99-9f6e-110da8bb2413" providerId="ADAL" clId="{F5C4E855-429A-451B-B502-2E8090DBA540}" dt="2018-09-25T14:57:36.118" v="2663" actId="1076"/>
          <ac:cxnSpMkLst>
            <pc:docMk/>
            <pc:sldMk cId="3813643021" sldId="342"/>
            <ac:cxnSpMk id="47" creationId="{AA8AF259-18C3-4B01-8D36-51745AF074D4}"/>
          </ac:cxnSpMkLst>
        </pc:cxnChg>
        <pc:cxnChg chg="add mod">
          <ac:chgData name="Camille Besse" userId="da017fb1-8f7b-4c99-9f6e-110da8bb2413" providerId="ADAL" clId="{F5C4E855-429A-451B-B502-2E8090DBA540}" dt="2018-09-25T14:57:34.259" v="2662" actId="1076"/>
          <ac:cxnSpMkLst>
            <pc:docMk/>
            <pc:sldMk cId="3813643021" sldId="342"/>
            <ac:cxnSpMk id="48" creationId="{8305890D-8632-4697-909C-04330592D033}"/>
          </ac:cxnSpMkLst>
        </pc:cxnChg>
        <pc:cxnChg chg="add mod">
          <ac:chgData name="Camille Besse" userId="da017fb1-8f7b-4c99-9f6e-110da8bb2413" providerId="ADAL" clId="{F5C4E855-429A-451B-B502-2E8090DBA540}" dt="2018-09-25T14:57:39.422" v="2664" actId="1076"/>
          <ac:cxnSpMkLst>
            <pc:docMk/>
            <pc:sldMk cId="3813643021" sldId="342"/>
            <ac:cxnSpMk id="49" creationId="{76EB7E9F-FC6D-4218-980A-5F7494EE83FD}"/>
          </ac:cxnSpMkLst>
        </pc:cxnChg>
        <pc:cxnChg chg="add mod">
          <ac:chgData name="Camille Besse" userId="da017fb1-8f7b-4c99-9f6e-110da8bb2413" providerId="ADAL" clId="{F5C4E855-429A-451B-B502-2E8090DBA540}" dt="2018-09-25T14:59:25.605" v="2673" actId="1076"/>
          <ac:cxnSpMkLst>
            <pc:docMk/>
            <pc:sldMk cId="3813643021" sldId="342"/>
            <ac:cxnSpMk id="51" creationId="{2DB6C561-5058-461B-8B06-D587C2405CF7}"/>
          </ac:cxnSpMkLst>
        </pc:cxnChg>
        <pc:cxnChg chg="add mod">
          <ac:chgData name="Camille Besse" userId="da017fb1-8f7b-4c99-9f6e-110da8bb2413" providerId="ADAL" clId="{F5C4E855-429A-451B-B502-2E8090DBA540}" dt="2018-09-25T14:59:29.968" v="2675" actId="1076"/>
          <ac:cxnSpMkLst>
            <pc:docMk/>
            <pc:sldMk cId="3813643021" sldId="342"/>
            <ac:cxnSpMk id="52" creationId="{9CF731B2-0AE8-4794-927E-BC1BEAA9E9B2}"/>
          </ac:cxnSpMkLst>
        </pc:cxnChg>
      </pc:sldChg>
      <pc:sldChg chg="modSp add">
        <pc:chgData name="Camille Besse" userId="da017fb1-8f7b-4c99-9f6e-110da8bb2413" providerId="ADAL" clId="{F5C4E855-429A-451B-B502-2E8090DBA540}" dt="2018-09-25T14:59:54.836" v="2694" actId="20577"/>
        <pc:sldMkLst>
          <pc:docMk/>
          <pc:sldMk cId="3481061318" sldId="343"/>
        </pc:sldMkLst>
        <pc:spChg chg="mod">
          <ac:chgData name="Camille Besse" userId="da017fb1-8f7b-4c99-9f6e-110da8bb2413" providerId="ADAL" clId="{F5C4E855-429A-451B-B502-2E8090DBA540}" dt="2018-09-25T14:59:54.836" v="2694" actId="20577"/>
          <ac:spMkLst>
            <pc:docMk/>
            <pc:sldMk cId="3481061318" sldId="343"/>
            <ac:spMk id="5" creationId="{0F5DE658-60FF-452A-BEF0-39931DEF62A5}"/>
          </ac:spMkLst>
        </pc:spChg>
      </pc:sldChg>
      <pc:sldChg chg="modSp add ord">
        <pc:chgData name="Camille Besse" userId="da017fb1-8f7b-4c99-9f6e-110da8bb2413" providerId="ADAL" clId="{F5C4E855-429A-451B-B502-2E8090DBA540}" dt="2018-10-02T12:42:24.260" v="6073"/>
        <pc:sldMkLst>
          <pc:docMk/>
          <pc:sldMk cId="608672812" sldId="344"/>
        </pc:sldMkLst>
        <pc:spChg chg="mod">
          <ac:chgData name="Camille Besse" userId="da017fb1-8f7b-4c99-9f6e-110da8bb2413" providerId="ADAL" clId="{F5C4E855-429A-451B-B502-2E8090DBA540}" dt="2018-09-27T13:26:35.823" v="2731" actId="20577"/>
          <ac:spMkLst>
            <pc:docMk/>
            <pc:sldMk cId="608672812" sldId="344"/>
            <ac:spMk id="5" creationId="{0F5DE658-60FF-452A-BEF0-39931DEF62A5}"/>
          </ac:spMkLst>
        </pc:spChg>
      </pc:sldChg>
      <pc:sldChg chg="addSp delSp modSp add">
        <pc:chgData name="Camille Besse" userId="da017fb1-8f7b-4c99-9f6e-110da8bb2413" providerId="ADAL" clId="{F5C4E855-429A-451B-B502-2E8090DBA540}" dt="2018-10-01T19:16:14.901" v="6006" actId="1076"/>
        <pc:sldMkLst>
          <pc:docMk/>
          <pc:sldMk cId="2083000163" sldId="345"/>
        </pc:sldMkLst>
        <pc:spChg chg="del">
          <ac:chgData name="Camille Besse" userId="da017fb1-8f7b-4c99-9f6e-110da8bb2413" providerId="ADAL" clId="{F5C4E855-429A-451B-B502-2E8090DBA540}" dt="2018-10-01T19:15:55.796" v="6003" actId="478"/>
          <ac:spMkLst>
            <pc:docMk/>
            <pc:sldMk cId="2083000163" sldId="345"/>
            <ac:spMk id="13" creationId="{4A42E7AC-B948-454A-8470-FC0AD12F11CD}"/>
          </ac:spMkLst>
        </pc:spChg>
        <pc:picChg chg="add mod">
          <ac:chgData name="Camille Besse" userId="da017fb1-8f7b-4c99-9f6e-110da8bb2413" providerId="ADAL" clId="{F5C4E855-429A-451B-B502-2E8090DBA540}" dt="2018-10-01T19:16:01.295" v="6004" actId="1076"/>
          <ac:picMkLst>
            <pc:docMk/>
            <pc:sldMk cId="2083000163" sldId="345"/>
            <ac:picMk id="14" creationId="{1419AA6B-F66E-4776-8E16-D2A53B63B59C}"/>
          </ac:picMkLst>
        </pc:picChg>
        <pc:picChg chg="add mod">
          <ac:chgData name="Camille Besse" userId="da017fb1-8f7b-4c99-9f6e-110da8bb2413" providerId="ADAL" clId="{F5C4E855-429A-451B-B502-2E8090DBA540}" dt="2018-10-01T19:16:14.901" v="6006" actId="1076"/>
          <ac:picMkLst>
            <pc:docMk/>
            <pc:sldMk cId="2083000163" sldId="345"/>
            <ac:picMk id="16" creationId="{6D8F6532-3FA2-4EC8-872E-777A761C9F62}"/>
          </ac:picMkLst>
        </pc:picChg>
        <pc:picChg chg="add mod">
          <ac:chgData name="Camille Besse" userId="da017fb1-8f7b-4c99-9f6e-110da8bb2413" providerId="ADAL" clId="{F5C4E855-429A-451B-B502-2E8090DBA540}" dt="2018-10-01T19:16:14.901" v="6006" actId="1076"/>
          <ac:picMkLst>
            <pc:docMk/>
            <pc:sldMk cId="2083000163" sldId="345"/>
            <ac:picMk id="18" creationId="{219A32F0-DE6E-4E81-8885-1EC2A5FDD640}"/>
          </ac:picMkLst>
        </pc:picChg>
        <pc:cxnChg chg="add mod">
          <ac:chgData name="Camille Besse" userId="da017fb1-8f7b-4c99-9f6e-110da8bb2413" providerId="ADAL" clId="{F5C4E855-429A-451B-B502-2E8090DBA540}" dt="2018-10-01T19:16:14.901" v="6006" actId="1076"/>
          <ac:cxnSpMkLst>
            <pc:docMk/>
            <pc:sldMk cId="2083000163" sldId="345"/>
            <ac:cxnSpMk id="17" creationId="{B2B25970-557A-4400-ABFD-2FD5AD9CBEB8}"/>
          </ac:cxnSpMkLst>
        </pc:cxnChg>
        <pc:cxnChg chg="add mod">
          <ac:chgData name="Camille Besse" userId="da017fb1-8f7b-4c99-9f6e-110da8bb2413" providerId="ADAL" clId="{F5C4E855-429A-451B-B502-2E8090DBA540}" dt="2018-10-01T19:16:14.901" v="6006" actId="1076"/>
          <ac:cxnSpMkLst>
            <pc:docMk/>
            <pc:sldMk cId="2083000163" sldId="345"/>
            <ac:cxnSpMk id="19" creationId="{04C46058-919E-4F99-BAEC-F9F953CD6010}"/>
          </ac:cxnSpMkLst>
        </pc:cxnChg>
      </pc:sldChg>
      <pc:sldChg chg="modSp add ord">
        <pc:chgData name="Camille Besse" userId="da017fb1-8f7b-4c99-9f6e-110da8bb2413" providerId="ADAL" clId="{F5C4E855-429A-451B-B502-2E8090DBA540}" dt="2018-10-02T12:44:16.410" v="6093"/>
        <pc:sldMkLst>
          <pc:docMk/>
          <pc:sldMk cId="4067789575" sldId="346"/>
        </pc:sldMkLst>
        <pc:spChg chg="mod">
          <ac:chgData name="Camille Besse" userId="da017fb1-8f7b-4c99-9f6e-110da8bb2413" providerId="ADAL" clId="{F5C4E855-429A-451B-B502-2E8090DBA540}" dt="2018-10-02T12:43:19.575" v="6092" actId="20577"/>
          <ac:spMkLst>
            <pc:docMk/>
            <pc:sldMk cId="4067789575" sldId="346"/>
            <ac:spMk id="5" creationId="{0F5DE658-60FF-452A-BEF0-39931DEF62A5}"/>
          </ac:spMkLst>
        </pc:spChg>
      </pc:sldChg>
      <pc:sldChg chg="addSp delSp modSp add">
        <pc:chgData name="Camille Besse" userId="da017fb1-8f7b-4c99-9f6e-110da8bb2413" providerId="ADAL" clId="{F5C4E855-429A-451B-B502-2E8090DBA540}" dt="2018-10-02T13:34:55.075" v="7168" actId="1037"/>
        <pc:sldMkLst>
          <pc:docMk/>
          <pc:sldMk cId="2872344867" sldId="347"/>
        </pc:sldMkLst>
        <pc:spChg chg="mod">
          <ac:chgData name="Camille Besse" userId="da017fb1-8f7b-4c99-9f6e-110da8bb2413" providerId="ADAL" clId="{F5C4E855-429A-451B-B502-2E8090DBA540}" dt="2018-10-02T12:44:30.071" v="6115" actId="20577"/>
          <ac:spMkLst>
            <pc:docMk/>
            <pc:sldMk cId="2872344867" sldId="347"/>
            <ac:spMk id="2" creationId="{00000000-0000-0000-0000-000000000000}"/>
          </ac:spMkLst>
        </pc:spChg>
        <pc:spChg chg="mod">
          <ac:chgData name="Camille Besse" userId="da017fb1-8f7b-4c99-9f6e-110da8bb2413" providerId="ADAL" clId="{F5C4E855-429A-451B-B502-2E8090DBA540}" dt="2018-10-02T13:03:26.334" v="6470" actId="1076"/>
          <ac:spMkLst>
            <pc:docMk/>
            <pc:sldMk cId="2872344867" sldId="347"/>
            <ac:spMk id="8" creationId="{5F84E5C0-D6A9-400B-B41F-FD1E602040D9}"/>
          </ac:spMkLst>
        </pc:spChg>
        <pc:spChg chg="del mod">
          <ac:chgData name="Camille Besse" userId="da017fb1-8f7b-4c99-9f6e-110da8bb2413" providerId="ADAL" clId="{F5C4E855-429A-451B-B502-2E8090DBA540}" dt="2018-10-02T13:07:33.637" v="6550" actId="478"/>
          <ac:spMkLst>
            <pc:docMk/>
            <pc:sldMk cId="2872344867" sldId="347"/>
            <ac:spMk id="9" creationId="{3483D39D-69ED-4321-BC78-C21704475457}"/>
          </ac:spMkLst>
        </pc:spChg>
        <pc:spChg chg="add mo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16" creationId="{2CA20123-530B-4571-B924-E93F140F0BA6}"/>
          </ac:spMkLst>
        </pc:spChg>
        <pc:spChg chg="add mo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17" creationId="{2C58F9CA-0C2F-4184-A594-A3A283F8A919}"/>
          </ac:spMkLst>
        </pc:spChg>
        <pc:spChg chg="add del mod">
          <ac:chgData name="Camille Besse" userId="da017fb1-8f7b-4c99-9f6e-110da8bb2413" providerId="ADAL" clId="{F5C4E855-429A-451B-B502-2E8090DBA540}" dt="2018-10-02T13:06:46.154" v="6542" actId="478"/>
          <ac:spMkLst>
            <pc:docMk/>
            <pc:sldMk cId="2872344867" sldId="347"/>
            <ac:spMk id="18" creationId="{02D3F801-8D4D-4436-825A-3C955DB0ADF0}"/>
          </ac:spMkLst>
        </pc:spChg>
        <pc:spChg chg="add del mod">
          <ac:chgData name="Camille Besse" userId="da017fb1-8f7b-4c99-9f6e-110da8bb2413" providerId="ADAL" clId="{F5C4E855-429A-451B-B502-2E8090DBA540}" dt="2018-10-02T13:07:06.372" v="6544" actId="478"/>
          <ac:spMkLst>
            <pc:docMk/>
            <pc:sldMk cId="2872344867" sldId="347"/>
            <ac:spMk id="19" creationId="{07B31CB8-3A29-4B6D-BA5E-143896461A67}"/>
          </ac:spMkLst>
        </pc:spChg>
        <pc:spChg chg="add mod">
          <ac:chgData name="Camille Besse" userId="da017fb1-8f7b-4c99-9f6e-110da8bb2413" providerId="ADAL" clId="{F5C4E855-429A-451B-B502-2E8090DBA540}" dt="2018-10-02T13:16:22.738" v="6659" actId="164"/>
          <ac:spMkLst>
            <pc:docMk/>
            <pc:sldMk cId="2872344867" sldId="347"/>
            <ac:spMk id="41" creationId="{434B2E79-0408-487E-8A9B-0AFD8BF0C2BB}"/>
          </ac:spMkLst>
        </pc:spChg>
        <pc:spChg chg="add mod">
          <ac:chgData name="Camille Besse" userId="da017fb1-8f7b-4c99-9f6e-110da8bb2413" providerId="ADAL" clId="{F5C4E855-429A-451B-B502-2E8090DBA540}" dt="2018-10-02T13:16:22.738" v="6659" actId="164"/>
          <ac:spMkLst>
            <pc:docMk/>
            <pc:sldMk cId="2872344867" sldId="347"/>
            <ac:spMk id="42" creationId="{FD8AD849-98B3-44CB-92C3-43F577B41BE0}"/>
          </ac:spMkLst>
        </pc:spChg>
        <pc:spChg chg="add mod">
          <ac:chgData name="Camille Besse" userId="da017fb1-8f7b-4c99-9f6e-110da8bb2413" providerId="ADAL" clId="{F5C4E855-429A-451B-B502-2E8090DBA540}" dt="2018-10-02T13:16:22.738" v="6659" actId="164"/>
          <ac:spMkLst>
            <pc:docMk/>
            <pc:sldMk cId="2872344867" sldId="347"/>
            <ac:spMk id="43" creationId="{4EB5D3E9-E7A5-477B-845F-0973E4BE33DC}"/>
          </ac:spMkLst>
        </pc:spChg>
        <pc:spChg chg="add mod">
          <ac:chgData name="Camille Besse" userId="da017fb1-8f7b-4c99-9f6e-110da8bb2413" providerId="ADAL" clId="{F5C4E855-429A-451B-B502-2E8090DBA540}" dt="2018-10-02T13:16:22.738" v="6659" actId="164"/>
          <ac:spMkLst>
            <pc:docMk/>
            <pc:sldMk cId="2872344867" sldId="347"/>
            <ac:spMk id="44" creationId="{F81EBC9C-377C-4ACD-8DA1-8B53B686A5CB}"/>
          </ac:spMkLst>
        </pc:spChg>
        <pc:spChg chg="add mod">
          <ac:chgData name="Camille Besse" userId="da017fb1-8f7b-4c99-9f6e-110da8bb2413" providerId="ADAL" clId="{F5C4E855-429A-451B-B502-2E8090DBA540}" dt="2018-10-02T13:16:22.738" v="6659" actId="164"/>
          <ac:spMkLst>
            <pc:docMk/>
            <pc:sldMk cId="2872344867" sldId="347"/>
            <ac:spMk id="45" creationId="{CAF21112-82D6-4E0C-B5B3-86C6A2C983A6}"/>
          </ac:spMkLst>
        </pc:spChg>
        <pc:spChg chg="add mod">
          <ac:chgData name="Camille Besse" userId="da017fb1-8f7b-4c99-9f6e-110da8bb2413" providerId="ADAL" clId="{F5C4E855-429A-451B-B502-2E8090DBA540}" dt="2018-10-02T13:16:22.738" v="6659" actId="164"/>
          <ac:spMkLst>
            <pc:docMk/>
            <pc:sldMk cId="2872344867" sldId="347"/>
            <ac:spMk id="46" creationId="{AB996037-A1CB-4DF4-9A5B-88AD51CF58B8}"/>
          </ac:spMkLst>
        </pc:spChg>
        <pc:spChg chg="add mod">
          <ac:chgData name="Camille Besse" userId="da017fb1-8f7b-4c99-9f6e-110da8bb2413" providerId="ADAL" clId="{F5C4E855-429A-451B-B502-2E8090DBA540}" dt="2018-10-02T13:16:22.738" v="6659" actId="164"/>
          <ac:spMkLst>
            <pc:docMk/>
            <pc:sldMk cId="2872344867" sldId="347"/>
            <ac:spMk id="47" creationId="{250E1426-19FC-43C1-B2A7-D7208304450E}"/>
          </ac:spMkLst>
        </pc:spChg>
        <pc:spChg chg="add mod">
          <ac:chgData name="Camille Besse" userId="da017fb1-8f7b-4c99-9f6e-110da8bb2413" providerId="ADAL" clId="{F5C4E855-429A-451B-B502-2E8090DBA540}" dt="2018-10-02T13:14:38.529" v="6632" actId="571"/>
          <ac:spMkLst>
            <pc:docMk/>
            <pc:sldMk cId="2872344867" sldId="347"/>
            <ac:spMk id="48" creationId="{E9E659B3-CEBA-4389-A1EC-50E326661016}"/>
          </ac:spMkLst>
        </pc:spChg>
        <pc:spChg chg="add mod">
          <ac:chgData name="Camille Besse" userId="da017fb1-8f7b-4c99-9f6e-110da8bb2413" providerId="ADAL" clId="{F5C4E855-429A-451B-B502-2E8090DBA540}" dt="2018-10-02T13:14:38.529" v="6632" actId="571"/>
          <ac:spMkLst>
            <pc:docMk/>
            <pc:sldMk cId="2872344867" sldId="347"/>
            <ac:spMk id="49" creationId="{E18A141D-EE46-4881-BDC6-0698853AC606}"/>
          </ac:spMkLst>
        </pc:spChg>
        <pc:spChg chg="add mod">
          <ac:chgData name="Camille Besse" userId="da017fb1-8f7b-4c99-9f6e-110da8bb2413" providerId="ADAL" clId="{F5C4E855-429A-451B-B502-2E8090DBA540}" dt="2018-10-02T13:14:38.529" v="6632" actId="571"/>
          <ac:spMkLst>
            <pc:docMk/>
            <pc:sldMk cId="2872344867" sldId="347"/>
            <ac:spMk id="50" creationId="{42F05504-E854-4A45-9FCF-C8A12DF43CE9}"/>
          </ac:spMkLst>
        </pc:spChg>
        <pc:spChg chg="add mod">
          <ac:chgData name="Camille Besse" userId="da017fb1-8f7b-4c99-9f6e-110da8bb2413" providerId="ADAL" clId="{F5C4E855-429A-451B-B502-2E8090DBA540}" dt="2018-10-02T13:14:38.529" v="6632" actId="571"/>
          <ac:spMkLst>
            <pc:docMk/>
            <pc:sldMk cId="2872344867" sldId="347"/>
            <ac:spMk id="51" creationId="{424195E4-44CD-45D2-BEB1-40638B0E76AD}"/>
          </ac:spMkLst>
        </pc:spChg>
        <pc:spChg chg="mod">
          <ac:chgData name="Camille Besse" userId="da017fb1-8f7b-4c99-9f6e-110da8bb2413" providerId="ADAL" clId="{F5C4E855-429A-451B-B502-2E8090DBA540}" dt="2018-10-02T13:17:14.659" v="6668" actId="692"/>
          <ac:spMkLst>
            <pc:docMk/>
            <pc:sldMk cId="2872344867" sldId="347"/>
            <ac:spMk id="76" creationId="{83EB2608-79AB-4802-9137-BE2D88B45EE4}"/>
          </ac:spMkLst>
        </pc:spChg>
        <pc:spChg chg="mod">
          <ac:chgData name="Camille Besse" userId="da017fb1-8f7b-4c99-9f6e-110da8bb2413" providerId="ADAL" clId="{F5C4E855-429A-451B-B502-2E8090DBA540}" dt="2018-10-02T13:17:14.659" v="6668" actId="692"/>
          <ac:spMkLst>
            <pc:docMk/>
            <pc:sldMk cId="2872344867" sldId="347"/>
            <ac:spMk id="77" creationId="{7591FB56-F678-4DB5-BC44-77FAEE2EE459}"/>
          </ac:spMkLst>
        </pc:spChg>
        <pc:spChg chg="mod">
          <ac:chgData name="Camille Besse" userId="da017fb1-8f7b-4c99-9f6e-110da8bb2413" providerId="ADAL" clId="{F5C4E855-429A-451B-B502-2E8090DBA540}" dt="2018-10-02T13:17:14.659" v="6668" actId="692"/>
          <ac:spMkLst>
            <pc:docMk/>
            <pc:sldMk cId="2872344867" sldId="347"/>
            <ac:spMk id="78" creationId="{C6BFF42A-AF41-4BB9-A007-C5B757F175F0}"/>
          </ac:spMkLst>
        </pc:spChg>
        <pc:spChg chg="mod">
          <ac:chgData name="Camille Besse" userId="da017fb1-8f7b-4c99-9f6e-110da8bb2413" providerId="ADAL" clId="{F5C4E855-429A-451B-B502-2E8090DBA540}" dt="2018-10-02T13:17:14.659" v="6668" actId="692"/>
          <ac:spMkLst>
            <pc:docMk/>
            <pc:sldMk cId="2872344867" sldId="347"/>
            <ac:spMk id="79" creationId="{0C09C0BB-B0C3-4C2E-A117-56A021CBD594}"/>
          </ac:spMkLst>
        </pc:spChg>
        <pc:spChg chg="mod">
          <ac:chgData name="Camille Besse" userId="da017fb1-8f7b-4c99-9f6e-110da8bb2413" providerId="ADAL" clId="{F5C4E855-429A-451B-B502-2E8090DBA540}" dt="2018-10-02T13:17:14.659" v="6668" actId="692"/>
          <ac:spMkLst>
            <pc:docMk/>
            <pc:sldMk cId="2872344867" sldId="347"/>
            <ac:spMk id="80" creationId="{212D52FF-E882-4FA9-A211-176141DD04CC}"/>
          </ac:spMkLst>
        </pc:spChg>
        <pc:spChg chg="mod">
          <ac:chgData name="Camille Besse" userId="da017fb1-8f7b-4c99-9f6e-110da8bb2413" providerId="ADAL" clId="{F5C4E855-429A-451B-B502-2E8090DBA540}" dt="2018-10-02T13:17:14.659" v="6668" actId="692"/>
          <ac:spMkLst>
            <pc:docMk/>
            <pc:sldMk cId="2872344867" sldId="347"/>
            <ac:spMk id="81" creationId="{2F92E327-EC6F-411E-AD1E-0E6E8C9D8BAC}"/>
          </ac:spMkLst>
        </pc:spChg>
        <pc:spChg chg="mod">
          <ac:chgData name="Camille Besse" userId="da017fb1-8f7b-4c99-9f6e-110da8bb2413" providerId="ADAL" clId="{F5C4E855-429A-451B-B502-2E8090DBA540}" dt="2018-10-02T13:17:14.659" v="6668" actId="692"/>
          <ac:spMkLst>
            <pc:docMk/>
            <pc:sldMk cId="2872344867" sldId="347"/>
            <ac:spMk id="82" creationId="{65C199F6-1F01-4E12-9A72-D51311DB7479}"/>
          </ac:spMkLst>
        </pc:spChg>
        <pc:spChg chg="mod">
          <ac:chgData name="Camille Besse" userId="da017fb1-8f7b-4c99-9f6e-110da8bb2413" providerId="ADAL" clId="{F5C4E855-429A-451B-B502-2E8090DBA540}" dt="2018-10-02T13:17:49.940" v="6673" actId="692"/>
          <ac:spMkLst>
            <pc:docMk/>
            <pc:sldMk cId="2872344867" sldId="347"/>
            <ac:spMk id="90" creationId="{A0A17105-A9D8-4DE1-ADC9-706D6A8AC050}"/>
          </ac:spMkLst>
        </pc:spChg>
        <pc:spChg chg="mod">
          <ac:chgData name="Camille Besse" userId="da017fb1-8f7b-4c99-9f6e-110da8bb2413" providerId="ADAL" clId="{F5C4E855-429A-451B-B502-2E8090DBA540}" dt="2018-10-02T13:17:49.940" v="6673" actId="692"/>
          <ac:spMkLst>
            <pc:docMk/>
            <pc:sldMk cId="2872344867" sldId="347"/>
            <ac:spMk id="91" creationId="{3EEA890A-9902-4142-BA67-67EADD2780FE}"/>
          </ac:spMkLst>
        </pc:spChg>
        <pc:spChg chg="mod">
          <ac:chgData name="Camille Besse" userId="da017fb1-8f7b-4c99-9f6e-110da8bb2413" providerId="ADAL" clId="{F5C4E855-429A-451B-B502-2E8090DBA540}" dt="2018-10-02T13:17:49.940" v="6673" actId="692"/>
          <ac:spMkLst>
            <pc:docMk/>
            <pc:sldMk cId="2872344867" sldId="347"/>
            <ac:spMk id="92" creationId="{59FBE3B0-FCEF-47C1-B103-65B25F8AF353}"/>
          </ac:spMkLst>
        </pc:spChg>
        <pc:spChg chg="mod">
          <ac:chgData name="Camille Besse" userId="da017fb1-8f7b-4c99-9f6e-110da8bb2413" providerId="ADAL" clId="{F5C4E855-429A-451B-B502-2E8090DBA540}" dt="2018-10-02T13:17:49.940" v="6673" actId="692"/>
          <ac:spMkLst>
            <pc:docMk/>
            <pc:sldMk cId="2872344867" sldId="347"/>
            <ac:spMk id="93" creationId="{6248758E-9DFE-4F36-BA75-8850AE141921}"/>
          </ac:spMkLst>
        </pc:spChg>
        <pc:spChg chg="mod">
          <ac:chgData name="Camille Besse" userId="da017fb1-8f7b-4c99-9f6e-110da8bb2413" providerId="ADAL" clId="{F5C4E855-429A-451B-B502-2E8090DBA540}" dt="2018-10-02T13:19:12.799" v="6694"/>
          <ac:spMkLst>
            <pc:docMk/>
            <pc:sldMk cId="2872344867" sldId="347"/>
            <ac:spMk id="94" creationId="{0C726801-CF43-455C-B4E8-FEF4C4D7842D}"/>
          </ac:spMkLst>
        </pc:spChg>
        <pc:spChg chg="mod">
          <ac:chgData name="Camille Besse" userId="da017fb1-8f7b-4c99-9f6e-110da8bb2413" providerId="ADAL" clId="{F5C4E855-429A-451B-B502-2E8090DBA540}" dt="2018-10-02T13:19:37.728" v="6706" actId="1076"/>
          <ac:spMkLst>
            <pc:docMk/>
            <pc:sldMk cId="2872344867" sldId="347"/>
            <ac:spMk id="95" creationId="{AD243FF9-9C80-454E-8F89-9A4C40DE11BA}"/>
          </ac:spMkLst>
        </pc:spChg>
        <pc:spChg chg="mod">
          <ac:chgData name="Camille Besse" userId="da017fb1-8f7b-4c99-9f6e-110da8bb2413" providerId="ADAL" clId="{F5C4E855-429A-451B-B502-2E8090DBA540}" dt="2018-10-02T13:17:49.940" v="6673" actId="692"/>
          <ac:spMkLst>
            <pc:docMk/>
            <pc:sldMk cId="2872344867" sldId="347"/>
            <ac:spMk id="96" creationId="{610D8D7F-2AFE-436E-A9D3-9DAD05911A99}"/>
          </ac:spMkLst>
        </pc:spChg>
        <pc:spChg chg="mod">
          <ac:chgData name="Camille Besse" userId="da017fb1-8f7b-4c99-9f6e-110da8bb2413" providerId="ADAL" clId="{F5C4E855-429A-451B-B502-2E8090DBA540}" dt="2018-10-02T13:22:03.900" v="6773" actId="692"/>
          <ac:spMkLst>
            <pc:docMk/>
            <pc:sldMk cId="2872344867" sldId="347"/>
            <ac:spMk id="119" creationId="{7AD4E5D9-00D8-4027-A7DE-C544A6E0C6C1}"/>
          </ac:spMkLst>
        </pc:spChg>
        <pc:spChg chg="mod">
          <ac:chgData name="Camille Besse" userId="da017fb1-8f7b-4c99-9f6e-110da8bb2413" providerId="ADAL" clId="{F5C4E855-429A-451B-B502-2E8090DBA540}" dt="2018-10-02T13:22:03.900" v="6773" actId="692"/>
          <ac:spMkLst>
            <pc:docMk/>
            <pc:sldMk cId="2872344867" sldId="347"/>
            <ac:spMk id="120" creationId="{7B4DDF83-E807-49A7-BC0E-596ECAFA390A}"/>
          </ac:spMkLst>
        </pc:spChg>
        <pc:spChg chg="mod">
          <ac:chgData name="Camille Besse" userId="da017fb1-8f7b-4c99-9f6e-110da8bb2413" providerId="ADAL" clId="{F5C4E855-429A-451B-B502-2E8090DBA540}" dt="2018-10-02T13:22:03.900" v="6773" actId="692"/>
          <ac:spMkLst>
            <pc:docMk/>
            <pc:sldMk cId="2872344867" sldId="347"/>
            <ac:spMk id="121" creationId="{BF9F6645-A569-48B7-91F5-9C0E42D42E8F}"/>
          </ac:spMkLst>
        </pc:spChg>
        <pc:spChg chg="mod">
          <ac:chgData name="Camille Besse" userId="da017fb1-8f7b-4c99-9f6e-110da8bb2413" providerId="ADAL" clId="{F5C4E855-429A-451B-B502-2E8090DBA540}" dt="2018-10-02T13:22:30.276" v="6782" actId="1076"/>
          <ac:spMkLst>
            <pc:docMk/>
            <pc:sldMk cId="2872344867" sldId="347"/>
            <ac:spMk id="122" creationId="{3F525129-6BBC-4014-8DA3-0115C7774D62}"/>
          </ac:spMkLst>
        </pc:spChg>
        <pc:spChg chg="mod">
          <ac:chgData name="Camille Besse" userId="da017fb1-8f7b-4c99-9f6e-110da8bb2413" providerId="ADAL" clId="{F5C4E855-429A-451B-B502-2E8090DBA540}" dt="2018-10-02T13:22:03.900" v="6773" actId="692"/>
          <ac:spMkLst>
            <pc:docMk/>
            <pc:sldMk cId="2872344867" sldId="347"/>
            <ac:spMk id="123" creationId="{ECC7E8BC-87FC-48CC-BE85-03FF65B4B414}"/>
          </ac:spMkLst>
        </pc:spChg>
        <pc:spChg chg="mod">
          <ac:chgData name="Camille Besse" userId="da017fb1-8f7b-4c99-9f6e-110da8bb2413" providerId="ADAL" clId="{F5C4E855-429A-451B-B502-2E8090DBA540}" dt="2018-10-02T13:22:03.900" v="6773" actId="692"/>
          <ac:spMkLst>
            <pc:docMk/>
            <pc:sldMk cId="2872344867" sldId="347"/>
            <ac:spMk id="124" creationId="{D0EF2679-3113-454D-8AEA-10B8E51C24C7}"/>
          </ac:spMkLst>
        </pc:spChg>
        <pc:spChg chg="mod">
          <ac:chgData name="Camille Besse" userId="da017fb1-8f7b-4c99-9f6e-110da8bb2413" providerId="ADAL" clId="{F5C4E855-429A-451B-B502-2E8090DBA540}" dt="2018-10-02T13:22:03.900" v="6773" actId="692"/>
          <ac:spMkLst>
            <pc:docMk/>
            <pc:sldMk cId="2872344867" sldId="347"/>
            <ac:spMk id="125" creationId="{06A185CE-54D9-44D7-B094-5904088B567A}"/>
          </ac:spMkLst>
        </pc:spChg>
        <pc:spChg chg="add mod">
          <ac:chgData name="Camille Besse" userId="da017fb1-8f7b-4c99-9f6e-110da8bb2413" providerId="ADAL" clId="{F5C4E855-429A-451B-B502-2E8090DBA540}" dt="2018-10-02T13:21:48.505" v="6769" actId="571"/>
          <ac:spMkLst>
            <pc:docMk/>
            <pc:sldMk cId="2872344867" sldId="347"/>
            <ac:spMk id="136" creationId="{14AD5C02-720F-4D4E-842B-1C485E795281}"/>
          </ac:spMkLst>
        </pc:spChg>
        <pc:spChg chg="add mod">
          <ac:chgData name="Camille Besse" userId="da017fb1-8f7b-4c99-9f6e-110da8bb2413" providerId="ADAL" clId="{F5C4E855-429A-451B-B502-2E8090DBA540}" dt="2018-10-02T13:21:48.505" v="6769" actId="571"/>
          <ac:spMkLst>
            <pc:docMk/>
            <pc:sldMk cId="2872344867" sldId="347"/>
            <ac:spMk id="137" creationId="{2E919299-E727-4090-BD3B-00F31CC6F81E}"/>
          </ac:spMkLst>
        </pc:spChg>
        <pc:spChg chg="add mod">
          <ac:chgData name="Camille Besse" userId="da017fb1-8f7b-4c99-9f6e-110da8bb2413" providerId="ADAL" clId="{F5C4E855-429A-451B-B502-2E8090DBA540}" dt="2018-10-02T13:21:48.505" v="6769" actId="571"/>
          <ac:spMkLst>
            <pc:docMk/>
            <pc:sldMk cId="2872344867" sldId="347"/>
            <ac:spMk id="138" creationId="{CA5EC128-1AA0-44ED-ACA0-7EC0B548A899}"/>
          </ac:spMkLst>
        </pc:spChg>
        <pc:spChg chg="add mod topLvl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202" creationId="{71F0C568-804E-4A81-AABD-12618408AF00}"/>
          </ac:spMkLst>
        </pc:spChg>
        <pc:spChg chg="add mod topLvl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234" creationId="{1C68531F-7AF0-49CC-9B02-8F8AB15EE571}"/>
          </ac:spMkLst>
        </pc:spChg>
        <pc:spChg chg="add mo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282" creationId="{F3A0865E-4992-434B-A50C-9683EEB0243D}"/>
          </ac:spMkLst>
        </pc:spChg>
        <pc:spChg chg="add mo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283" creationId="{82D9A425-048C-4DED-9A49-39710124B251}"/>
          </ac:spMkLst>
        </pc:spChg>
        <pc:spChg chg="add mo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284" creationId="{C68CFB92-6C20-4363-9DC3-751EA3C30BF6}"/>
          </ac:spMkLst>
        </pc:spChg>
        <pc:spChg chg="add del mod">
          <ac:chgData name="Camille Besse" userId="da017fb1-8f7b-4c99-9f6e-110da8bb2413" providerId="ADAL" clId="{F5C4E855-429A-451B-B502-2E8090DBA540}" dt="2018-10-02T13:31:44.333" v="7042" actId="478"/>
          <ac:spMkLst>
            <pc:docMk/>
            <pc:sldMk cId="2872344867" sldId="347"/>
            <ac:spMk id="345" creationId="{E66A83CB-A52C-46F6-9C2C-EB8BBEE7E88C}"/>
          </ac:spMkLst>
        </pc:spChg>
        <pc:spChg chg="add mo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346" creationId="{537EF622-963B-4C2F-80F0-3D9F1D223C4F}"/>
          </ac:spMkLst>
        </pc:spChg>
        <pc:spChg chg="add mo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347" creationId="{9AF93331-475A-4DE6-9A61-5A0B49376298}"/>
          </ac:spMkLst>
        </pc:spChg>
        <pc:spChg chg="add mo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348" creationId="{2FB897A3-4695-452E-9776-81A52A8C2E83}"/>
          </ac:spMkLst>
        </pc:spChg>
        <pc:spChg chg="add mod or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349" creationId="{CA9217A6-4AB3-4C81-A471-FDE61B759A26}"/>
          </ac:spMkLst>
        </pc:spChg>
        <pc:spChg chg="add mod or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350" creationId="{37C530E0-9D6F-4C10-B263-E67C39CEE3B7}"/>
          </ac:spMkLst>
        </pc:spChg>
        <pc:spChg chg="add mod or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351" creationId="{F60B6B5F-EB31-4024-92D3-8044A68A72F1}"/>
          </ac:spMkLst>
        </pc:spChg>
        <pc:spChg chg="add mod ord">
          <ac:chgData name="Camille Besse" userId="da017fb1-8f7b-4c99-9f6e-110da8bb2413" providerId="ADAL" clId="{F5C4E855-429A-451B-B502-2E8090DBA540}" dt="2018-10-02T13:34:16.720" v="7113" actId="164"/>
          <ac:spMkLst>
            <pc:docMk/>
            <pc:sldMk cId="2872344867" sldId="347"/>
            <ac:spMk id="352" creationId="{DD47C3A9-4B03-4B5D-B77A-4184D1F8ACC5}"/>
          </ac:spMkLst>
        </pc:spChg>
        <pc:grpChg chg="del mod">
          <ac:chgData name="Camille Besse" userId="da017fb1-8f7b-4c99-9f6e-110da8bb2413" providerId="ADAL" clId="{F5C4E855-429A-451B-B502-2E8090DBA540}" dt="2018-10-02T13:03:21.442" v="6469" actId="478"/>
          <ac:grpSpMkLst>
            <pc:docMk/>
            <pc:sldMk cId="2872344867" sldId="347"/>
            <ac:grpSpMk id="12" creationId="{00000000-0000-0000-0000-000000000000}"/>
          </ac:grpSpMkLst>
        </pc:grpChg>
        <pc:grpChg chg="add mod">
          <ac:chgData name="Camille Besse" userId="da017fb1-8f7b-4c99-9f6e-110da8bb2413" providerId="ADAL" clId="{F5C4E855-429A-451B-B502-2E8090DBA540}" dt="2018-10-02T13:34:16.720" v="7113" actId="164"/>
          <ac:grpSpMkLst>
            <pc:docMk/>
            <pc:sldMk cId="2872344867" sldId="347"/>
            <ac:grpSpMk id="40" creationId="{A84CF0E3-5683-4E23-87DD-30F385DAAD51}"/>
          </ac:grpSpMkLst>
        </pc:grpChg>
        <pc:grpChg chg="add mod topLvl">
          <ac:chgData name="Camille Besse" userId="da017fb1-8f7b-4c99-9f6e-110da8bb2413" providerId="ADAL" clId="{F5C4E855-429A-451B-B502-2E8090DBA540}" dt="2018-10-02T13:34:16.720" v="7113" actId="164"/>
          <ac:grpSpMkLst>
            <pc:docMk/>
            <pc:sldMk cId="2872344867" sldId="347"/>
            <ac:grpSpMk id="74" creationId="{9F234973-ACD2-4DEE-B5F4-6C5A32DC3738}"/>
          </ac:grpSpMkLst>
        </pc:grpChg>
        <pc:grpChg chg="add mod topLvl">
          <ac:chgData name="Camille Besse" userId="da017fb1-8f7b-4c99-9f6e-110da8bb2413" providerId="ADAL" clId="{F5C4E855-429A-451B-B502-2E8090DBA540}" dt="2018-10-02T13:34:16.720" v="7113" actId="164"/>
          <ac:grpSpMkLst>
            <pc:docMk/>
            <pc:sldMk cId="2872344867" sldId="347"/>
            <ac:grpSpMk id="75" creationId="{49A8F8BA-35DB-40B7-BE01-2FA8C60A86A9}"/>
          </ac:grpSpMkLst>
        </pc:grpChg>
        <pc:grpChg chg="add del mod">
          <ac:chgData name="Camille Besse" userId="da017fb1-8f7b-4c99-9f6e-110da8bb2413" providerId="ADAL" clId="{F5C4E855-429A-451B-B502-2E8090DBA540}" dt="2018-10-02T13:21:10.443" v="6743" actId="478"/>
          <ac:grpSpMkLst>
            <pc:docMk/>
            <pc:sldMk cId="2872344867" sldId="347"/>
            <ac:grpSpMk id="89" creationId="{5B5C1B99-ED71-4706-9CAC-E544752A61C2}"/>
          </ac:grpSpMkLst>
        </pc:grpChg>
        <pc:grpChg chg="add mod">
          <ac:chgData name="Camille Besse" userId="da017fb1-8f7b-4c99-9f6e-110da8bb2413" providerId="ADAL" clId="{F5C4E855-429A-451B-B502-2E8090DBA540}" dt="2018-10-02T13:34:16.720" v="7113" actId="164"/>
          <ac:grpSpMkLst>
            <pc:docMk/>
            <pc:sldMk cId="2872344867" sldId="347"/>
            <ac:grpSpMk id="104" creationId="{188892BB-19BB-4183-AE11-D8E199A72B22}"/>
          </ac:grpSpMkLst>
        </pc:grpChg>
        <pc:grpChg chg="add mod topLvl">
          <ac:chgData name="Camille Besse" userId="da017fb1-8f7b-4c99-9f6e-110da8bb2413" providerId="ADAL" clId="{F5C4E855-429A-451B-B502-2E8090DBA540}" dt="2018-10-02T13:34:16.720" v="7113" actId="164"/>
          <ac:grpSpMkLst>
            <pc:docMk/>
            <pc:sldMk cId="2872344867" sldId="347"/>
            <ac:grpSpMk id="118" creationId="{B5517D3D-91D1-4D2A-BB74-93406272222F}"/>
          </ac:grpSpMkLst>
        </pc:grpChg>
        <pc:grpChg chg="add del mod">
          <ac:chgData name="Camille Besse" userId="da017fb1-8f7b-4c99-9f6e-110da8bb2413" providerId="ADAL" clId="{F5C4E855-429A-451B-B502-2E8090DBA540}" dt="2018-10-02T13:31:59.846" v="7047" actId="478"/>
          <ac:grpSpMkLst>
            <pc:docMk/>
            <pc:sldMk cId="2872344867" sldId="347"/>
            <ac:grpSpMk id="146" creationId="{39B16ED9-F9C3-4167-A78A-49B257589435}"/>
          </ac:grpSpMkLst>
        </pc:grpChg>
        <pc:grpChg chg="add del mod">
          <ac:chgData name="Camille Besse" userId="da017fb1-8f7b-4c99-9f6e-110da8bb2413" providerId="ADAL" clId="{F5C4E855-429A-451B-B502-2E8090DBA540}" dt="2018-10-02T13:31:59.846" v="7047" actId="478"/>
          <ac:grpSpMkLst>
            <pc:docMk/>
            <pc:sldMk cId="2872344867" sldId="347"/>
            <ac:grpSpMk id="160" creationId="{36D774AC-67FF-4632-9A43-BCE0947D8ABD}"/>
          </ac:grpSpMkLst>
        </pc:grpChg>
        <pc:grpChg chg="add del mod">
          <ac:chgData name="Camille Besse" userId="da017fb1-8f7b-4c99-9f6e-110da8bb2413" providerId="ADAL" clId="{F5C4E855-429A-451B-B502-2E8090DBA540}" dt="2018-10-02T13:31:59.846" v="7047" actId="478"/>
          <ac:grpSpMkLst>
            <pc:docMk/>
            <pc:sldMk cId="2872344867" sldId="347"/>
            <ac:grpSpMk id="174" creationId="{4D6988D3-B0D9-4E0D-9A00-AEA6BCD21820}"/>
          </ac:grpSpMkLst>
        </pc:grpChg>
        <pc:grpChg chg="add del mod">
          <ac:chgData name="Camille Besse" userId="da017fb1-8f7b-4c99-9f6e-110da8bb2413" providerId="ADAL" clId="{F5C4E855-429A-451B-B502-2E8090DBA540}" dt="2018-10-02T13:31:59.846" v="7047" actId="478"/>
          <ac:grpSpMkLst>
            <pc:docMk/>
            <pc:sldMk cId="2872344867" sldId="347"/>
            <ac:grpSpMk id="188" creationId="{29DB57CB-FE64-477A-ABE5-55D728878008}"/>
          </ac:grpSpMkLst>
        </pc:grpChg>
        <pc:grpChg chg="add del mod">
          <ac:chgData name="Camille Besse" userId="da017fb1-8f7b-4c99-9f6e-110da8bb2413" providerId="ADAL" clId="{F5C4E855-429A-451B-B502-2E8090DBA540}" dt="2018-10-02T13:28:55.413" v="6998" actId="165"/>
          <ac:grpSpMkLst>
            <pc:docMk/>
            <pc:sldMk cId="2872344867" sldId="347"/>
            <ac:grpSpMk id="203" creationId="{67884C1D-9AAA-4083-B46A-EF5EE5812349}"/>
          </ac:grpSpMkLst>
        </pc:grpChg>
        <pc:grpChg chg="add mod topLvl">
          <ac:chgData name="Camille Besse" userId="da017fb1-8f7b-4c99-9f6e-110da8bb2413" providerId="ADAL" clId="{F5C4E855-429A-451B-B502-2E8090DBA540}" dt="2018-10-02T13:34:16.720" v="7113" actId="164"/>
          <ac:grpSpMkLst>
            <pc:docMk/>
            <pc:sldMk cId="2872344867" sldId="347"/>
            <ac:grpSpMk id="204" creationId="{5E4278B3-791D-4CC0-A300-34F76615EDA8}"/>
          </ac:grpSpMkLst>
        </pc:grpChg>
        <pc:grpChg chg="mod">
          <ac:chgData name="Camille Besse" userId="da017fb1-8f7b-4c99-9f6e-110da8bb2413" providerId="ADAL" clId="{F5C4E855-429A-451B-B502-2E8090DBA540}" dt="2018-10-02T13:27:09.162" v="6982"/>
          <ac:grpSpMkLst>
            <pc:docMk/>
            <pc:sldMk cId="2872344867" sldId="347"/>
            <ac:grpSpMk id="205" creationId="{F274B431-2706-40D9-B1F7-E59D2373E65C}"/>
          </ac:grpSpMkLst>
        </pc:grpChg>
        <pc:grpChg chg="mod">
          <ac:chgData name="Camille Besse" userId="da017fb1-8f7b-4c99-9f6e-110da8bb2413" providerId="ADAL" clId="{F5C4E855-429A-451B-B502-2E8090DBA540}" dt="2018-10-02T13:27:09.162" v="6982"/>
          <ac:grpSpMkLst>
            <pc:docMk/>
            <pc:sldMk cId="2872344867" sldId="347"/>
            <ac:grpSpMk id="206" creationId="{13DC7E57-3E61-463A-9702-E3A5106DFDE8}"/>
          </ac:grpSpMkLst>
        </pc:grpChg>
        <pc:grpChg chg="add del mod">
          <ac:chgData name="Camille Besse" userId="da017fb1-8f7b-4c99-9f6e-110da8bb2413" providerId="ADAL" clId="{F5C4E855-429A-451B-B502-2E8090DBA540}" dt="2018-10-02T13:29:15.318" v="7013" actId="165"/>
          <ac:grpSpMkLst>
            <pc:docMk/>
            <pc:sldMk cId="2872344867" sldId="347"/>
            <ac:grpSpMk id="235" creationId="{6B920F3F-59DB-4EF0-86C6-4CBADCB8D1ED}"/>
          </ac:grpSpMkLst>
        </pc:grpChg>
        <pc:grpChg chg="add mod">
          <ac:chgData name="Camille Besse" userId="da017fb1-8f7b-4c99-9f6e-110da8bb2413" providerId="ADAL" clId="{F5C4E855-429A-451B-B502-2E8090DBA540}" dt="2018-10-02T13:34:16.720" v="7113" actId="164"/>
          <ac:grpSpMkLst>
            <pc:docMk/>
            <pc:sldMk cId="2872344867" sldId="347"/>
            <ac:grpSpMk id="236" creationId="{C04D5B64-7C46-4336-B9FF-81B3892D0BC7}"/>
          </ac:grpSpMkLst>
        </pc:grpChg>
        <pc:grpChg chg="mod">
          <ac:chgData name="Camille Besse" userId="da017fb1-8f7b-4c99-9f6e-110da8bb2413" providerId="ADAL" clId="{F5C4E855-429A-451B-B502-2E8090DBA540}" dt="2018-10-02T13:28:36.809" v="6997" actId="571"/>
          <ac:grpSpMkLst>
            <pc:docMk/>
            <pc:sldMk cId="2872344867" sldId="347"/>
            <ac:grpSpMk id="237" creationId="{4F2AFB42-4CBB-4AC0-8ED7-290E26C32A57}"/>
          </ac:grpSpMkLst>
        </pc:grpChg>
        <pc:grpChg chg="mod">
          <ac:chgData name="Camille Besse" userId="da017fb1-8f7b-4c99-9f6e-110da8bb2413" providerId="ADAL" clId="{F5C4E855-429A-451B-B502-2E8090DBA540}" dt="2018-10-02T13:28:36.809" v="6997" actId="571"/>
          <ac:grpSpMkLst>
            <pc:docMk/>
            <pc:sldMk cId="2872344867" sldId="347"/>
            <ac:grpSpMk id="238" creationId="{6DEA65E5-7D38-416D-9CA7-65D28B54C75D}"/>
          </ac:grpSpMkLst>
        </pc:grpChg>
        <pc:grpChg chg="mod">
          <ac:chgData name="Camille Besse" userId="da017fb1-8f7b-4c99-9f6e-110da8bb2413" providerId="ADAL" clId="{F5C4E855-429A-451B-B502-2E8090DBA540}" dt="2018-10-02T13:28:36.809" v="6997" actId="571"/>
          <ac:grpSpMkLst>
            <pc:docMk/>
            <pc:sldMk cId="2872344867" sldId="347"/>
            <ac:grpSpMk id="240" creationId="{3ADD1C29-D6F3-4412-A8EA-9C1B2D4FA264}"/>
          </ac:grpSpMkLst>
        </pc:grpChg>
        <pc:grpChg chg="mod">
          <ac:chgData name="Camille Besse" userId="da017fb1-8f7b-4c99-9f6e-110da8bb2413" providerId="ADAL" clId="{F5C4E855-429A-451B-B502-2E8090DBA540}" dt="2018-10-02T13:28:36.809" v="6997" actId="571"/>
          <ac:grpSpMkLst>
            <pc:docMk/>
            <pc:sldMk cId="2872344867" sldId="347"/>
            <ac:grpSpMk id="241" creationId="{4D1A6F5B-8C5F-4ABC-8630-AD6BA5A8B792}"/>
          </ac:grpSpMkLst>
        </pc:grpChg>
        <pc:grpChg chg="add mod">
          <ac:chgData name="Camille Besse" userId="da017fb1-8f7b-4c99-9f6e-110da8bb2413" providerId="ADAL" clId="{F5C4E855-429A-451B-B502-2E8090DBA540}" dt="2018-10-02T13:34:16.720" v="7113" actId="164"/>
          <ac:grpSpMkLst>
            <pc:docMk/>
            <pc:sldMk cId="2872344867" sldId="347"/>
            <ac:grpSpMk id="285" creationId="{4E783949-31B2-4698-BADA-8F727C24CCBF}"/>
          </ac:grpSpMkLst>
        </pc:grpChg>
        <pc:grpChg chg="add mod">
          <ac:chgData name="Camille Besse" userId="da017fb1-8f7b-4c99-9f6e-110da8bb2413" providerId="ADAL" clId="{F5C4E855-429A-451B-B502-2E8090DBA540}" dt="2018-10-02T13:34:16.720" v="7113" actId="164"/>
          <ac:grpSpMkLst>
            <pc:docMk/>
            <pc:sldMk cId="2872344867" sldId="347"/>
            <ac:grpSpMk id="299" creationId="{539F8B8B-A613-4334-9EE8-8BBA61FC4058}"/>
          </ac:grpSpMkLst>
        </pc:grpChg>
        <pc:grpChg chg="mod">
          <ac:chgData name="Camille Besse" userId="da017fb1-8f7b-4c99-9f6e-110da8bb2413" providerId="ADAL" clId="{F5C4E855-429A-451B-B502-2E8090DBA540}" dt="2018-10-02T13:30:28.294" v="7025"/>
          <ac:grpSpMkLst>
            <pc:docMk/>
            <pc:sldMk cId="2872344867" sldId="347"/>
            <ac:grpSpMk id="300" creationId="{F7AFE467-33D2-43AA-BD98-CB6D36C15F07}"/>
          </ac:grpSpMkLst>
        </pc:grpChg>
        <pc:grpChg chg="mod">
          <ac:chgData name="Camille Besse" userId="da017fb1-8f7b-4c99-9f6e-110da8bb2413" providerId="ADAL" clId="{F5C4E855-429A-451B-B502-2E8090DBA540}" dt="2018-10-02T13:30:28.294" v="7025"/>
          <ac:grpSpMkLst>
            <pc:docMk/>
            <pc:sldMk cId="2872344867" sldId="347"/>
            <ac:grpSpMk id="301" creationId="{5C51A5BA-F3BB-485A-8912-EB3A8E3F432E}"/>
          </ac:grpSpMkLst>
        </pc:grpChg>
        <pc:grpChg chg="mod">
          <ac:chgData name="Camille Besse" userId="da017fb1-8f7b-4c99-9f6e-110da8bb2413" providerId="ADAL" clId="{F5C4E855-429A-451B-B502-2E8090DBA540}" dt="2018-10-02T13:30:28.294" v="7025"/>
          <ac:grpSpMkLst>
            <pc:docMk/>
            <pc:sldMk cId="2872344867" sldId="347"/>
            <ac:grpSpMk id="303" creationId="{88839248-C49F-4240-A359-F00A9A29EB4C}"/>
          </ac:grpSpMkLst>
        </pc:grpChg>
        <pc:grpChg chg="mod">
          <ac:chgData name="Camille Besse" userId="da017fb1-8f7b-4c99-9f6e-110da8bb2413" providerId="ADAL" clId="{F5C4E855-429A-451B-B502-2E8090DBA540}" dt="2018-10-02T13:30:28.294" v="7025"/>
          <ac:grpSpMkLst>
            <pc:docMk/>
            <pc:sldMk cId="2872344867" sldId="347"/>
            <ac:grpSpMk id="304" creationId="{205A46CA-5FB2-407F-BECA-06FDE49C79E6}"/>
          </ac:grpSpMkLst>
        </pc:grpChg>
        <pc:grpChg chg="add mod">
          <ac:chgData name="Camille Besse" userId="da017fb1-8f7b-4c99-9f6e-110da8bb2413" providerId="ADAL" clId="{F5C4E855-429A-451B-B502-2E8090DBA540}" dt="2018-10-02T13:34:55.075" v="7168" actId="1037"/>
          <ac:grpSpMkLst>
            <pc:docMk/>
            <pc:sldMk cId="2872344867" sldId="347"/>
            <ac:grpSpMk id="353" creationId="{A5382E81-363C-4C19-99CC-2972ED4AC518}"/>
          </ac:grpSpMkLst>
        </pc:grpChg>
        <pc:cxnChg chg="add mod">
          <ac:chgData name="Camille Besse" userId="da017fb1-8f7b-4c99-9f6e-110da8bb2413" providerId="ADAL" clId="{F5C4E855-429A-451B-B502-2E8090DBA540}" dt="2018-10-02T13:34:16.720" v="7113" actId="164"/>
          <ac:cxnSpMkLst>
            <pc:docMk/>
            <pc:sldMk cId="2872344867" sldId="347"/>
            <ac:cxnSpMk id="5" creationId="{797AE22A-CDCB-43DC-8059-5A6283E6D64F}"/>
          </ac:cxnSpMkLst>
        </pc:cxnChg>
        <pc:cxnChg chg="add mod">
          <ac:chgData name="Camille Besse" userId="da017fb1-8f7b-4c99-9f6e-110da8bb2413" providerId="ADAL" clId="{F5C4E855-429A-451B-B502-2E8090DBA540}" dt="2018-10-02T13:34:16.720" v="7113" actId="164"/>
          <ac:cxnSpMkLst>
            <pc:docMk/>
            <pc:sldMk cId="2872344867" sldId="347"/>
            <ac:cxnSpMk id="15" creationId="{11EB9E75-AF3E-42CB-8067-C0367902FFC2}"/>
          </ac:cxnSpMkLst>
        </pc:cxnChg>
        <pc:cxnChg chg="add mod">
          <ac:chgData name="Camille Besse" userId="da017fb1-8f7b-4c99-9f6e-110da8bb2413" providerId="ADAL" clId="{F5C4E855-429A-451B-B502-2E8090DBA540}" dt="2018-10-02T13:10:04.488" v="6611" actId="164"/>
          <ac:cxnSpMkLst>
            <pc:docMk/>
            <pc:sldMk cId="2872344867" sldId="347"/>
            <ac:cxnSpMk id="21" creationId="{80D714C7-EB00-4F7C-AED4-384E631817EE}"/>
          </ac:cxnSpMkLst>
        </pc:cxnChg>
        <pc:cxnChg chg="add mod">
          <ac:chgData name="Camille Besse" userId="da017fb1-8f7b-4c99-9f6e-110da8bb2413" providerId="ADAL" clId="{F5C4E855-429A-451B-B502-2E8090DBA540}" dt="2018-10-02T13:10:04.488" v="6611" actId="164"/>
          <ac:cxnSpMkLst>
            <pc:docMk/>
            <pc:sldMk cId="2872344867" sldId="347"/>
            <ac:cxnSpMk id="22" creationId="{207F18D3-B2DE-4370-BFBD-CA83E475E0BB}"/>
          </ac:cxnSpMkLst>
        </pc:cxnChg>
        <pc:cxnChg chg="add mod">
          <ac:chgData name="Camille Besse" userId="da017fb1-8f7b-4c99-9f6e-110da8bb2413" providerId="ADAL" clId="{F5C4E855-429A-451B-B502-2E8090DBA540}" dt="2018-10-02T13:10:04.488" v="6611" actId="164"/>
          <ac:cxnSpMkLst>
            <pc:docMk/>
            <pc:sldMk cId="2872344867" sldId="347"/>
            <ac:cxnSpMk id="25" creationId="{32F0D40F-AE3F-46E7-A8B7-08F10182CD9A}"/>
          </ac:cxnSpMkLst>
        </pc:cxnChg>
        <pc:cxnChg chg="add mod">
          <ac:chgData name="Camille Besse" userId="da017fb1-8f7b-4c99-9f6e-110da8bb2413" providerId="ADAL" clId="{F5C4E855-429A-451B-B502-2E8090DBA540}" dt="2018-10-02T13:10:04.488" v="6611" actId="164"/>
          <ac:cxnSpMkLst>
            <pc:docMk/>
            <pc:sldMk cId="2872344867" sldId="347"/>
            <ac:cxnSpMk id="28" creationId="{6BF40FA9-09D8-4B29-A56C-8366569311FA}"/>
          </ac:cxnSpMkLst>
        </pc:cxnChg>
        <pc:cxnChg chg="add mod">
          <ac:chgData name="Camille Besse" userId="da017fb1-8f7b-4c99-9f6e-110da8bb2413" providerId="ADAL" clId="{F5C4E855-429A-451B-B502-2E8090DBA540}" dt="2018-10-02T13:10:04.488" v="6611" actId="164"/>
          <ac:cxnSpMkLst>
            <pc:docMk/>
            <pc:sldMk cId="2872344867" sldId="347"/>
            <ac:cxnSpMk id="32" creationId="{B7A392C3-32CA-44D3-8694-33667D699D46}"/>
          </ac:cxnSpMkLst>
        </pc:cxnChg>
        <pc:cxnChg chg="add mod">
          <ac:chgData name="Camille Besse" userId="da017fb1-8f7b-4c99-9f6e-110da8bb2413" providerId="ADAL" clId="{F5C4E855-429A-451B-B502-2E8090DBA540}" dt="2018-10-02T13:16:22.738" v="6659" actId="164"/>
          <ac:cxnSpMkLst>
            <pc:docMk/>
            <pc:sldMk cId="2872344867" sldId="347"/>
            <ac:cxnSpMk id="53" creationId="{65CA9D8B-F5ED-425D-86D3-A69CDDC2F1BD}"/>
          </ac:cxnSpMkLst>
        </pc:cxnChg>
        <pc:cxnChg chg="add mod">
          <ac:chgData name="Camille Besse" userId="da017fb1-8f7b-4c99-9f6e-110da8bb2413" providerId="ADAL" clId="{F5C4E855-429A-451B-B502-2E8090DBA540}" dt="2018-10-02T13:16:22.738" v="6659" actId="164"/>
          <ac:cxnSpMkLst>
            <pc:docMk/>
            <pc:sldMk cId="2872344867" sldId="347"/>
            <ac:cxnSpMk id="54" creationId="{A38A9239-9E7D-4B30-866D-9E8E397407B6}"/>
          </ac:cxnSpMkLst>
        </pc:cxnChg>
        <pc:cxnChg chg="add del">
          <ac:chgData name="Camille Besse" userId="da017fb1-8f7b-4c99-9f6e-110da8bb2413" providerId="ADAL" clId="{F5C4E855-429A-451B-B502-2E8090DBA540}" dt="2018-10-02T13:15:31.087" v="6644"/>
          <ac:cxnSpMkLst>
            <pc:docMk/>
            <pc:sldMk cId="2872344867" sldId="347"/>
            <ac:cxnSpMk id="57" creationId="{361C9C13-2C30-434D-A3D3-0D56AD632E26}"/>
          </ac:cxnSpMkLst>
        </pc:cxnChg>
        <pc:cxnChg chg="add mod">
          <ac:chgData name="Camille Besse" userId="da017fb1-8f7b-4c99-9f6e-110da8bb2413" providerId="ADAL" clId="{F5C4E855-429A-451B-B502-2E8090DBA540}" dt="2018-10-02T13:16:22.738" v="6659" actId="164"/>
          <ac:cxnSpMkLst>
            <pc:docMk/>
            <pc:sldMk cId="2872344867" sldId="347"/>
            <ac:cxnSpMk id="58" creationId="{CCE8A22E-F0DE-4075-8B25-0EAC04BD23D7}"/>
          </ac:cxnSpMkLst>
        </pc:cxnChg>
        <pc:cxnChg chg="add mod">
          <ac:chgData name="Camille Besse" userId="da017fb1-8f7b-4c99-9f6e-110da8bb2413" providerId="ADAL" clId="{F5C4E855-429A-451B-B502-2E8090DBA540}" dt="2018-10-02T13:16:22.738" v="6659" actId="164"/>
          <ac:cxnSpMkLst>
            <pc:docMk/>
            <pc:sldMk cId="2872344867" sldId="347"/>
            <ac:cxnSpMk id="59" creationId="{0964345C-FD9C-413F-AF2D-09D4E4374999}"/>
          </ac:cxnSpMkLst>
        </pc:cxnChg>
        <pc:cxnChg chg="add mod">
          <ac:chgData name="Camille Besse" userId="da017fb1-8f7b-4c99-9f6e-110da8bb2413" providerId="ADAL" clId="{F5C4E855-429A-451B-B502-2E8090DBA540}" dt="2018-10-02T13:16:22.738" v="6659" actId="164"/>
          <ac:cxnSpMkLst>
            <pc:docMk/>
            <pc:sldMk cId="2872344867" sldId="347"/>
            <ac:cxnSpMk id="64" creationId="{0D58C92A-2694-48E8-A363-DA2D560BD807}"/>
          </ac:cxnSpMkLst>
        </pc:cxnChg>
        <pc:cxnChg chg="add mod">
          <ac:chgData name="Camille Besse" userId="da017fb1-8f7b-4c99-9f6e-110da8bb2413" providerId="ADAL" clId="{F5C4E855-429A-451B-B502-2E8090DBA540}" dt="2018-10-02T13:16:22.738" v="6659" actId="164"/>
          <ac:cxnSpMkLst>
            <pc:docMk/>
            <pc:sldMk cId="2872344867" sldId="347"/>
            <ac:cxnSpMk id="65" creationId="{266515F4-F0B4-4557-869D-8358473700C0}"/>
          </ac:cxnSpMkLst>
        </pc:cxnChg>
        <pc:cxnChg chg="mod">
          <ac:chgData name="Camille Besse" userId="da017fb1-8f7b-4c99-9f6e-110da8bb2413" providerId="ADAL" clId="{F5C4E855-429A-451B-B502-2E8090DBA540}" dt="2018-10-02T13:17:30.971" v="6669" actId="692"/>
          <ac:cxnSpMkLst>
            <pc:docMk/>
            <pc:sldMk cId="2872344867" sldId="347"/>
            <ac:cxnSpMk id="83" creationId="{C358BB37-CEAA-47F0-935D-44CBC234AFE2}"/>
          </ac:cxnSpMkLst>
        </pc:cxnChg>
        <pc:cxnChg chg="mod">
          <ac:chgData name="Camille Besse" userId="da017fb1-8f7b-4c99-9f6e-110da8bb2413" providerId="ADAL" clId="{F5C4E855-429A-451B-B502-2E8090DBA540}" dt="2018-10-02T13:17:30.971" v="6669" actId="692"/>
          <ac:cxnSpMkLst>
            <pc:docMk/>
            <pc:sldMk cId="2872344867" sldId="347"/>
            <ac:cxnSpMk id="84" creationId="{27ABCEC4-30CF-491A-AF10-68B272615A54}"/>
          </ac:cxnSpMkLst>
        </pc:cxnChg>
        <pc:cxnChg chg="mod">
          <ac:chgData name="Camille Besse" userId="da017fb1-8f7b-4c99-9f6e-110da8bb2413" providerId="ADAL" clId="{F5C4E855-429A-451B-B502-2E8090DBA540}" dt="2018-10-02T13:17:30.971" v="6669" actId="692"/>
          <ac:cxnSpMkLst>
            <pc:docMk/>
            <pc:sldMk cId="2872344867" sldId="347"/>
            <ac:cxnSpMk id="85" creationId="{DF5D17CA-685D-42BB-B961-5DF34F2C98DE}"/>
          </ac:cxnSpMkLst>
        </pc:cxnChg>
        <pc:cxnChg chg="mod">
          <ac:chgData name="Camille Besse" userId="da017fb1-8f7b-4c99-9f6e-110da8bb2413" providerId="ADAL" clId="{F5C4E855-429A-451B-B502-2E8090DBA540}" dt="2018-10-02T13:17:30.971" v="6669" actId="692"/>
          <ac:cxnSpMkLst>
            <pc:docMk/>
            <pc:sldMk cId="2872344867" sldId="347"/>
            <ac:cxnSpMk id="86" creationId="{A051E31F-73D2-4C42-9CAB-B5875E698E54}"/>
          </ac:cxnSpMkLst>
        </pc:cxnChg>
        <pc:cxnChg chg="mod">
          <ac:chgData name="Camille Besse" userId="da017fb1-8f7b-4c99-9f6e-110da8bb2413" providerId="ADAL" clId="{F5C4E855-429A-451B-B502-2E8090DBA540}" dt="2018-10-02T13:17:30.971" v="6669" actId="692"/>
          <ac:cxnSpMkLst>
            <pc:docMk/>
            <pc:sldMk cId="2872344867" sldId="347"/>
            <ac:cxnSpMk id="87" creationId="{45DC8AA6-B462-4301-A5DC-F66B8E507CD0}"/>
          </ac:cxnSpMkLst>
        </pc:cxnChg>
        <pc:cxnChg chg="mod">
          <ac:chgData name="Camille Besse" userId="da017fb1-8f7b-4c99-9f6e-110da8bb2413" providerId="ADAL" clId="{F5C4E855-429A-451B-B502-2E8090DBA540}" dt="2018-10-02T13:17:30.971" v="6669" actId="692"/>
          <ac:cxnSpMkLst>
            <pc:docMk/>
            <pc:sldMk cId="2872344867" sldId="347"/>
            <ac:cxnSpMk id="88" creationId="{E6ABB169-C5BC-44B4-ACC4-906490D82235}"/>
          </ac:cxnSpMkLst>
        </pc:cxnChg>
        <pc:cxnChg chg="mod">
          <ac:chgData name="Camille Besse" userId="da017fb1-8f7b-4c99-9f6e-110da8bb2413" providerId="ADAL" clId="{F5C4E855-429A-451B-B502-2E8090DBA540}" dt="2018-10-02T13:21:10.443" v="6743" actId="478"/>
          <ac:cxnSpMkLst>
            <pc:docMk/>
            <pc:sldMk cId="2872344867" sldId="347"/>
            <ac:cxnSpMk id="97" creationId="{2640B34A-8278-4B00-A119-49362C240373}"/>
          </ac:cxnSpMkLst>
        </pc:cxnChg>
        <pc:cxnChg chg="mod">
          <ac:chgData name="Camille Besse" userId="da017fb1-8f7b-4c99-9f6e-110da8bb2413" providerId="ADAL" clId="{F5C4E855-429A-451B-B502-2E8090DBA540}" dt="2018-10-02T13:21:10.443" v="6743" actId="478"/>
          <ac:cxnSpMkLst>
            <pc:docMk/>
            <pc:sldMk cId="2872344867" sldId="347"/>
            <ac:cxnSpMk id="98" creationId="{16B40BDA-C13B-4C04-8470-53E9B667D651}"/>
          </ac:cxnSpMkLst>
        </pc:cxnChg>
        <pc:cxnChg chg="mod">
          <ac:chgData name="Camille Besse" userId="da017fb1-8f7b-4c99-9f6e-110da8bb2413" providerId="ADAL" clId="{F5C4E855-429A-451B-B502-2E8090DBA540}" dt="2018-10-02T13:21:10.443" v="6743" actId="478"/>
          <ac:cxnSpMkLst>
            <pc:docMk/>
            <pc:sldMk cId="2872344867" sldId="347"/>
            <ac:cxnSpMk id="99" creationId="{5D77B649-9552-4904-B695-8971AB956690}"/>
          </ac:cxnSpMkLst>
        </pc:cxnChg>
        <pc:cxnChg chg="mod">
          <ac:chgData name="Camille Besse" userId="da017fb1-8f7b-4c99-9f6e-110da8bb2413" providerId="ADAL" clId="{F5C4E855-429A-451B-B502-2E8090DBA540}" dt="2018-10-02T13:21:10.443" v="6743" actId="478"/>
          <ac:cxnSpMkLst>
            <pc:docMk/>
            <pc:sldMk cId="2872344867" sldId="347"/>
            <ac:cxnSpMk id="100" creationId="{D0DAB042-441D-4423-A6B4-AE8AF04E9A39}"/>
          </ac:cxnSpMkLst>
        </pc:cxnChg>
        <pc:cxnChg chg="mod">
          <ac:chgData name="Camille Besse" userId="da017fb1-8f7b-4c99-9f6e-110da8bb2413" providerId="ADAL" clId="{F5C4E855-429A-451B-B502-2E8090DBA540}" dt="2018-10-02T13:21:10.443" v="6743" actId="478"/>
          <ac:cxnSpMkLst>
            <pc:docMk/>
            <pc:sldMk cId="2872344867" sldId="347"/>
            <ac:cxnSpMk id="101" creationId="{88FBCAE2-D0EC-447E-AD4A-27A1993E5F63}"/>
          </ac:cxnSpMkLst>
        </pc:cxnChg>
        <pc:cxnChg chg="mod">
          <ac:chgData name="Camille Besse" userId="da017fb1-8f7b-4c99-9f6e-110da8bb2413" providerId="ADAL" clId="{F5C4E855-429A-451B-B502-2E8090DBA540}" dt="2018-10-02T13:21:10.443" v="6743" actId="478"/>
          <ac:cxnSpMkLst>
            <pc:docMk/>
            <pc:sldMk cId="2872344867" sldId="347"/>
            <ac:cxnSpMk id="102" creationId="{7227A59E-F5A6-4ACD-A982-00AAEA479F88}"/>
          </ac:cxnSpMkLst>
        </pc:cxnChg>
        <pc:cxnChg chg="mod">
          <ac:chgData name="Camille Besse" userId="da017fb1-8f7b-4c99-9f6e-110da8bb2413" providerId="ADAL" clId="{F5C4E855-429A-451B-B502-2E8090DBA540}" dt="2018-10-02T13:22:30.276" v="6782" actId="1076"/>
          <ac:cxnSpMkLst>
            <pc:docMk/>
            <pc:sldMk cId="2872344867" sldId="347"/>
            <ac:cxnSpMk id="126" creationId="{5C5D6FB3-D511-490A-9249-7AC45A2D0488}"/>
          </ac:cxnSpMkLst>
        </pc:cxnChg>
        <pc:cxnChg chg="mod">
          <ac:chgData name="Camille Besse" userId="da017fb1-8f7b-4c99-9f6e-110da8bb2413" providerId="ADAL" clId="{F5C4E855-429A-451B-B502-2E8090DBA540}" dt="2018-10-02T13:22:26.820" v="6780" actId="692"/>
          <ac:cxnSpMkLst>
            <pc:docMk/>
            <pc:sldMk cId="2872344867" sldId="347"/>
            <ac:cxnSpMk id="127" creationId="{4367AC69-1D28-4B6D-9659-5BFD95B507A8}"/>
          </ac:cxnSpMkLst>
        </pc:cxnChg>
        <pc:cxnChg chg="mod">
          <ac:chgData name="Camille Besse" userId="da017fb1-8f7b-4c99-9f6e-110da8bb2413" providerId="ADAL" clId="{F5C4E855-429A-451B-B502-2E8090DBA540}" dt="2018-10-02T13:22:26.820" v="6780" actId="692"/>
          <ac:cxnSpMkLst>
            <pc:docMk/>
            <pc:sldMk cId="2872344867" sldId="347"/>
            <ac:cxnSpMk id="128" creationId="{F5458F9D-4A52-4588-9B3B-1DF3E73AD6CD}"/>
          </ac:cxnSpMkLst>
        </pc:cxnChg>
        <pc:cxnChg chg="mod">
          <ac:chgData name="Camille Besse" userId="da017fb1-8f7b-4c99-9f6e-110da8bb2413" providerId="ADAL" clId="{F5C4E855-429A-451B-B502-2E8090DBA540}" dt="2018-10-02T13:22:26.820" v="6780" actId="692"/>
          <ac:cxnSpMkLst>
            <pc:docMk/>
            <pc:sldMk cId="2872344867" sldId="347"/>
            <ac:cxnSpMk id="129" creationId="{623D9704-E4C2-454C-9FC7-1EA48A983815}"/>
          </ac:cxnSpMkLst>
        </pc:cxnChg>
        <pc:cxnChg chg="mod">
          <ac:chgData name="Camille Besse" userId="da017fb1-8f7b-4c99-9f6e-110da8bb2413" providerId="ADAL" clId="{F5C4E855-429A-451B-B502-2E8090DBA540}" dt="2018-10-02T13:22:30.276" v="6782" actId="1076"/>
          <ac:cxnSpMkLst>
            <pc:docMk/>
            <pc:sldMk cId="2872344867" sldId="347"/>
            <ac:cxnSpMk id="130" creationId="{0A9C9F5A-C0D6-471C-8296-C8F0750B3585}"/>
          </ac:cxnSpMkLst>
        </pc:cxnChg>
        <pc:cxnChg chg="mod">
          <ac:chgData name="Camille Besse" userId="da017fb1-8f7b-4c99-9f6e-110da8bb2413" providerId="ADAL" clId="{F5C4E855-429A-451B-B502-2E8090DBA540}" dt="2018-10-02T13:22:30.276" v="6782" actId="1076"/>
          <ac:cxnSpMkLst>
            <pc:docMk/>
            <pc:sldMk cId="2872344867" sldId="347"/>
            <ac:cxnSpMk id="131" creationId="{BD8E0CBE-1E43-4805-88CA-B5132FC08B04}"/>
          </ac:cxnSpMkLst>
        </pc:cxnChg>
        <pc:cxnChg chg="add mod">
          <ac:chgData name="Camille Besse" userId="da017fb1-8f7b-4c99-9f6e-110da8bb2413" providerId="ADAL" clId="{F5C4E855-429A-451B-B502-2E8090DBA540}" dt="2018-10-02T13:22:20.963" v="6779" actId="571"/>
          <ac:cxnSpMkLst>
            <pc:docMk/>
            <pc:sldMk cId="2872344867" sldId="347"/>
            <ac:cxnSpMk id="139" creationId="{F597E297-8946-4E0A-94F3-063BA252D838}"/>
          </ac:cxnSpMkLst>
        </pc:cxnChg>
        <pc:cxnChg chg="add mod">
          <ac:chgData name="Camille Besse" userId="da017fb1-8f7b-4c99-9f6e-110da8bb2413" providerId="ADAL" clId="{F5C4E855-429A-451B-B502-2E8090DBA540}" dt="2018-10-02T13:22:20.963" v="6779" actId="571"/>
          <ac:cxnSpMkLst>
            <pc:docMk/>
            <pc:sldMk cId="2872344867" sldId="347"/>
            <ac:cxnSpMk id="140" creationId="{F54C3439-E511-4CC9-8F68-2FE3EC430B84}"/>
          </ac:cxnSpMkLst>
        </pc:cxnChg>
        <pc:cxnChg chg="add mod">
          <ac:chgData name="Camille Besse" userId="da017fb1-8f7b-4c99-9f6e-110da8bb2413" providerId="ADAL" clId="{F5C4E855-429A-451B-B502-2E8090DBA540}" dt="2018-10-02T13:22:20.963" v="6779" actId="571"/>
          <ac:cxnSpMkLst>
            <pc:docMk/>
            <pc:sldMk cId="2872344867" sldId="347"/>
            <ac:cxnSpMk id="141" creationId="{60FAB0C2-1AD3-45D7-8150-34C4E911EFFB}"/>
          </ac:cxnSpMkLst>
        </pc:cxnChg>
        <pc:cxnChg chg="add mod">
          <ac:chgData name="Camille Besse" userId="da017fb1-8f7b-4c99-9f6e-110da8bb2413" providerId="ADAL" clId="{F5C4E855-429A-451B-B502-2E8090DBA540}" dt="2018-10-02T13:22:20.963" v="6779" actId="571"/>
          <ac:cxnSpMkLst>
            <pc:docMk/>
            <pc:sldMk cId="2872344867" sldId="347"/>
            <ac:cxnSpMk id="142" creationId="{C88E2786-A4DC-4627-A148-5FF907014372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54" creationId="{92750109-C8B5-40D9-A452-56FB1A99F203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55" creationId="{BB4CD459-F8DA-43FF-B962-7754B67A4C49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56" creationId="{B84BB1BA-5301-45EC-A239-C681F6E8B2E5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57" creationId="{037CFE9A-5397-4E56-8A92-1BE04FC7E120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58" creationId="{7E31F7E1-2281-47E2-A6CC-B96055AE5075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59" creationId="{56369A47-EB11-4E4A-81AB-45B3D6534594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68" creationId="{646893B3-B0A1-4A06-96C6-37BA89B74D23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69" creationId="{4451D8D7-EBB1-4C16-A7C9-6954790B5895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70" creationId="{62E52664-7EBE-4979-9F19-E6B64861A9F3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71" creationId="{F0E21C54-1E57-4CE7-B598-42DDBA974652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72" creationId="{42E92D6B-2865-4738-97F2-1F8973ACC10E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73" creationId="{64F02747-02DC-43CC-B776-5088ED46BF4B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82" creationId="{839742BF-979F-4F9B-94DF-7C37C87486FE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83" creationId="{B86951AD-DC72-491E-AA92-774967540153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84" creationId="{DE0B3538-8D65-4172-8137-80736939A321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85" creationId="{62A81411-5672-4901-977A-61C237A11FFC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86" creationId="{1E45799E-539C-4D87-826B-CC2257C78498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87" creationId="{7C5E047B-6DF6-4A46-809E-892DCDEE7D07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96" creationId="{6131E250-417F-420C-9F31-37F579928D76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97" creationId="{90CF4515-B77D-4FFA-BEF7-232A2701BC9B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98" creationId="{5561D4C1-1B23-4791-B781-0B744459FD6F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199" creationId="{1C81495C-47DF-47FD-BDDA-4C254B7404E9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200" creationId="{24946C43-F057-4582-B68B-B4665C92B283}"/>
          </ac:cxnSpMkLst>
        </pc:cxnChg>
        <pc:cxnChg chg="mod">
          <ac:chgData name="Camille Besse" userId="da017fb1-8f7b-4c99-9f6e-110da8bb2413" providerId="ADAL" clId="{F5C4E855-429A-451B-B502-2E8090DBA540}" dt="2018-10-02T13:31:59.846" v="7047" actId="478"/>
          <ac:cxnSpMkLst>
            <pc:docMk/>
            <pc:sldMk cId="2872344867" sldId="347"/>
            <ac:cxnSpMk id="201" creationId="{C7158797-95FE-4799-8CBA-082D2C9D7262}"/>
          </ac:cxnSpMkLst>
        </pc:cxnChg>
      </pc:sldChg>
      <pc:sldChg chg="addSp delSp modSp add">
        <pc:chgData name="Camille Besse" userId="da017fb1-8f7b-4c99-9f6e-110da8bb2413" providerId="ADAL" clId="{F5C4E855-429A-451B-B502-2E8090DBA540}" dt="2018-10-02T17:33:09.655" v="7309" actId="20577"/>
        <pc:sldMkLst>
          <pc:docMk/>
          <pc:sldMk cId="4116816259" sldId="348"/>
        </pc:sldMkLst>
        <pc:spChg chg="mod">
          <ac:chgData name="Camille Besse" userId="da017fb1-8f7b-4c99-9f6e-110da8bb2413" providerId="ADAL" clId="{F5C4E855-429A-451B-B502-2E8090DBA540}" dt="2018-10-02T17:32:05.766" v="7255" actId="20577"/>
          <ac:spMkLst>
            <pc:docMk/>
            <pc:sldMk cId="4116816259" sldId="348"/>
            <ac:spMk id="2" creationId="{00000000-0000-0000-0000-000000000000}"/>
          </ac:spMkLst>
        </pc:spChg>
        <pc:spChg chg="add del mod">
          <ac:chgData name="Camille Besse" userId="da017fb1-8f7b-4c99-9f6e-110da8bb2413" providerId="ADAL" clId="{F5C4E855-429A-451B-B502-2E8090DBA540}" dt="2018-10-02T17:33:09.655" v="7309" actId="20577"/>
          <ac:spMkLst>
            <pc:docMk/>
            <pc:sldMk cId="4116816259" sldId="348"/>
            <ac:spMk id="6" creationId="{41F26187-DBB0-4082-BD48-9FF8E31F6CCA}"/>
          </ac:spMkLst>
        </pc:spChg>
      </pc:sldChg>
      <pc:sldChg chg="addSp delSp modSp add mod">
        <pc:chgData name="Camille Besse" userId="da017fb1-8f7b-4c99-9f6e-110da8bb2413" providerId="ADAL" clId="{F5C4E855-429A-451B-B502-2E8090DBA540}" dt="2018-10-03T13:57:17.317" v="8213" actId="20577"/>
        <pc:sldMkLst>
          <pc:docMk/>
          <pc:sldMk cId="74320383" sldId="349"/>
        </pc:sldMkLst>
        <pc:spChg chg="mod">
          <ac:chgData name="Camille Besse" userId="da017fb1-8f7b-4c99-9f6e-110da8bb2413" providerId="ADAL" clId="{F5C4E855-429A-451B-B502-2E8090DBA540}" dt="2018-10-03T12:56:30.343" v="7333" actId="20577"/>
          <ac:spMkLst>
            <pc:docMk/>
            <pc:sldMk cId="74320383" sldId="349"/>
            <ac:spMk id="2" creationId="{00000000-0000-0000-0000-000000000000}"/>
          </ac:spMkLst>
        </pc:spChg>
        <pc:spChg chg="add mod">
          <ac:chgData name="Camille Besse" userId="da017fb1-8f7b-4c99-9f6e-110da8bb2413" providerId="ADAL" clId="{F5C4E855-429A-451B-B502-2E8090DBA540}" dt="2018-10-03T13:10:37.392" v="7779" actId="1036"/>
          <ac:spMkLst>
            <pc:docMk/>
            <pc:sldMk cId="74320383" sldId="349"/>
            <ac:spMk id="4" creationId="{69601ADE-09F5-4566-9CCD-01A4A84CDA06}"/>
          </ac:spMkLst>
        </pc:spChg>
        <pc:spChg chg="add mod">
          <ac:chgData name="Camille Besse" userId="da017fb1-8f7b-4c99-9f6e-110da8bb2413" providerId="ADAL" clId="{F5C4E855-429A-451B-B502-2E8090DBA540}" dt="2018-10-03T13:10:37.392" v="7779" actId="1036"/>
          <ac:spMkLst>
            <pc:docMk/>
            <pc:sldMk cId="74320383" sldId="349"/>
            <ac:spMk id="5" creationId="{2262CCC2-358A-4940-BEE5-E4BBB3C1A30C}"/>
          </ac:spMkLst>
        </pc:spChg>
        <pc:spChg chg="add mod">
          <ac:chgData name="Camille Besse" userId="da017fb1-8f7b-4c99-9f6e-110da8bb2413" providerId="ADAL" clId="{F5C4E855-429A-451B-B502-2E8090DBA540}" dt="2018-10-03T13:57:17.317" v="8213" actId="20577"/>
          <ac:spMkLst>
            <pc:docMk/>
            <pc:sldMk cId="74320383" sldId="349"/>
            <ac:spMk id="6" creationId="{27790F05-58BF-42FD-90CA-79FEFF3B5DC7}"/>
          </ac:spMkLst>
        </pc:spChg>
        <pc:spChg chg="del mod">
          <ac:chgData name="Camille Besse" userId="da017fb1-8f7b-4c99-9f6e-110da8bb2413" providerId="ADAL" clId="{F5C4E855-429A-451B-B502-2E8090DBA540}" dt="2018-10-03T12:57:17.263" v="7420" actId="478"/>
          <ac:spMkLst>
            <pc:docMk/>
            <pc:sldMk cId="74320383" sldId="349"/>
            <ac:spMk id="12" creationId="{EE5B43A2-55DF-4921-9E97-C2CFF85DC3C7}"/>
          </ac:spMkLst>
        </pc:spChg>
        <pc:spChg chg="mod">
          <ac:chgData name="Camille Besse" userId="da017fb1-8f7b-4c99-9f6e-110da8bb2413" providerId="ADAL" clId="{F5C4E855-429A-451B-B502-2E8090DBA540}" dt="2018-10-03T13:57:10.118" v="8210" actId="20577"/>
          <ac:spMkLst>
            <pc:docMk/>
            <pc:sldMk cId="74320383" sldId="349"/>
            <ac:spMk id="13" creationId="{C129D1BF-0D74-4BCB-9F78-7EAE15F51230}"/>
          </ac:spMkLst>
        </pc:spChg>
        <pc:graphicFrameChg chg="add mod">
          <ac:chgData name="Camille Besse" userId="da017fb1-8f7b-4c99-9f6e-110da8bb2413" providerId="ADAL" clId="{F5C4E855-429A-451B-B502-2E8090DBA540}" dt="2018-10-03T13:10:37.392" v="7779" actId="1036"/>
          <ac:graphicFrameMkLst>
            <pc:docMk/>
            <pc:sldMk cId="74320383" sldId="349"/>
            <ac:graphicFrameMk id="14" creationId="{77719FF9-D3CA-463F-A605-AD446949F2D8}"/>
          </ac:graphicFrameMkLst>
        </pc:graphicFrameChg>
        <pc:graphicFrameChg chg="add mod">
          <ac:chgData name="Camille Besse" userId="da017fb1-8f7b-4c99-9f6e-110da8bb2413" providerId="ADAL" clId="{F5C4E855-429A-451B-B502-2E8090DBA540}" dt="2018-10-03T13:10:37.392" v="7779" actId="1036"/>
          <ac:graphicFrameMkLst>
            <pc:docMk/>
            <pc:sldMk cId="74320383" sldId="349"/>
            <ac:graphicFrameMk id="15" creationId="{F41BCC8A-5B0A-4AC2-9C8B-19490DBFD444}"/>
          </ac:graphicFrameMkLst>
        </pc:graphicFrameChg>
        <pc:graphicFrameChg chg="add del mod">
          <ac:chgData name="Camille Besse" userId="da017fb1-8f7b-4c99-9f6e-110da8bb2413" providerId="ADAL" clId="{F5C4E855-429A-451B-B502-2E8090DBA540}" dt="2018-10-03T12:59:57.847" v="7521"/>
          <ac:graphicFrameMkLst>
            <pc:docMk/>
            <pc:sldMk cId="74320383" sldId="349"/>
            <ac:graphicFrameMk id="16" creationId="{D3848148-FEA5-4AF0-A742-32F81E912A51}"/>
          </ac:graphicFrameMkLst>
        </pc:graphicFrameChg>
        <pc:graphicFrameChg chg="add mod">
          <ac:chgData name="Camille Besse" userId="da017fb1-8f7b-4c99-9f6e-110da8bb2413" providerId="ADAL" clId="{F5C4E855-429A-451B-B502-2E8090DBA540}" dt="2018-10-03T13:10:37.392" v="7779" actId="1036"/>
          <ac:graphicFrameMkLst>
            <pc:docMk/>
            <pc:sldMk cId="74320383" sldId="349"/>
            <ac:graphicFrameMk id="17" creationId="{BB0A684B-545D-4521-9652-825637122D41}"/>
          </ac:graphicFrameMkLst>
        </pc:graphicFrameChg>
        <pc:graphicFrameChg chg="add mod">
          <ac:chgData name="Camille Besse" userId="da017fb1-8f7b-4c99-9f6e-110da8bb2413" providerId="ADAL" clId="{F5C4E855-429A-451B-B502-2E8090DBA540}" dt="2018-10-03T13:10:37.392" v="7779" actId="1036"/>
          <ac:graphicFrameMkLst>
            <pc:docMk/>
            <pc:sldMk cId="74320383" sldId="349"/>
            <ac:graphicFrameMk id="18" creationId="{8B6E292C-DB07-4E96-BDF1-269EED86EE48}"/>
          </ac:graphicFrameMkLst>
        </pc:graphicFrameChg>
        <pc:graphicFrameChg chg="add mod">
          <ac:chgData name="Camille Besse" userId="da017fb1-8f7b-4c99-9f6e-110da8bb2413" providerId="ADAL" clId="{F5C4E855-429A-451B-B502-2E8090DBA540}" dt="2018-10-03T13:10:37.392" v="7779" actId="1036"/>
          <ac:graphicFrameMkLst>
            <pc:docMk/>
            <pc:sldMk cId="74320383" sldId="349"/>
            <ac:graphicFrameMk id="19" creationId="{0D72B227-9718-4AEC-A8DA-A88AE1903530}"/>
          </ac:graphicFrameMkLst>
        </pc:graphicFrameChg>
        <pc:graphicFrameChg chg="add del mod">
          <ac:chgData name="Camille Besse" userId="da017fb1-8f7b-4c99-9f6e-110da8bb2413" providerId="ADAL" clId="{F5C4E855-429A-451B-B502-2E8090DBA540}" dt="2018-10-03T13:03:23.484" v="7563" actId="478"/>
          <ac:graphicFrameMkLst>
            <pc:docMk/>
            <pc:sldMk cId="74320383" sldId="349"/>
            <ac:graphicFrameMk id="20" creationId="{A83BD9FD-317B-41B5-A7A5-6C306CC651A5}"/>
          </ac:graphicFrameMkLst>
        </pc:graphicFrameChg>
        <pc:graphicFrameChg chg="add mod">
          <ac:chgData name="Camille Besse" userId="da017fb1-8f7b-4c99-9f6e-110da8bb2413" providerId="ADAL" clId="{F5C4E855-429A-451B-B502-2E8090DBA540}" dt="2018-10-03T13:10:37.392" v="7779" actId="1036"/>
          <ac:graphicFrameMkLst>
            <pc:docMk/>
            <pc:sldMk cId="74320383" sldId="349"/>
            <ac:graphicFrameMk id="21" creationId="{1F631650-4828-4AA8-87E3-3C411D244B39}"/>
          </ac:graphicFrameMkLst>
        </pc:graphicFrameChg>
        <pc:graphicFrameChg chg="add mod">
          <ac:chgData name="Camille Besse" userId="da017fb1-8f7b-4c99-9f6e-110da8bb2413" providerId="ADAL" clId="{F5C4E855-429A-451B-B502-2E8090DBA540}" dt="2018-10-03T13:10:37.392" v="7779" actId="1036"/>
          <ac:graphicFrameMkLst>
            <pc:docMk/>
            <pc:sldMk cId="74320383" sldId="349"/>
            <ac:graphicFrameMk id="22" creationId="{82D4357E-4528-4A24-9163-C1C723E88028}"/>
          </ac:graphicFrameMkLst>
        </pc:graphicFrameChg>
        <pc:picChg chg="del">
          <ac:chgData name="Camille Besse" userId="da017fb1-8f7b-4c99-9f6e-110da8bb2413" providerId="ADAL" clId="{F5C4E855-429A-451B-B502-2E8090DBA540}" dt="2018-10-03T12:57:20.140" v="7421" actId="478"/>
          <ac:picMkLst>
            <pc:docMk/>
            <pc:sldMk cId="74320383" sldId="349"/>
            <ac:picMk id="9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10-03T12:56:08.310" v="7311" actId="478"/>
          <ac:picMkLst>
            <pc:docMk/>
            <pc:sldMk cId="74320383" sldId="349"/>
            <ac:picMk id="10" creationId="{00000000-0000-0000-0000-000000000000}"/>
          </ac:picMkLst>
        </pc:picChg>
        <pc:picChg chg="del">
          <ac:chgData name="Camille Besse" userId="da017fb1-8f7b-4c99-9f6e-110da8bb2413" providerId="ADAL" clId="{F5C4E855-429A-451B-B502-2E8090DBA540}" dt="2018-10-03T12:56:10.160" v="7312" actId="478"/>
          <ac:picMkLst>
            <pc:docMk/>
            <pc:sldMk cId="74320383" sldId="349"/>
            <ac:picMk id="11" creationId="{00000000-0000-0000-0000-000000000000}"/>
          </ac:picMkLst>
        </pc:picChg>
      </pc:sldChg>
      <pc:sldChg chg="delSp modSp add">
        <pc:chgData name="Camille Besse" userId="da017fb1-8f7b-4c99-9f6e-110da8bb2413" providerId="ADAL" clId="{F5C4E855-429A-451B-B502-2E8090DBA540}" dt="2018-10-03T13:19:00.347" v="8166" actId="20577"/>
        <pc:sldMkLst>
          <pc:docMk/>
          <pc:sldMk cId="1168905388" sldId="350"/>
        </pc:sldMkLst>
        <pc:spChg chg="del">
          <ac:chgData name="Camille Besse" userId="da017fb1-8f7b-4c99-9f6e-110da8bb2413" providerId="ADAL" clId="{F5C4E855-429A-451B-B502-2E8090DBA540}" dt="2018-10-03T13:14:07.339" v="8059" actId="478"/>
          <ac:spMkLst>
            <pc:docMk/>
            <pc:sldMk cId="1168905388" sldId="350"/>
            <ac:spMk id="4" creationId="{69601ADE-09F5-4566-9CCD-01A4A84CDA06}"/>
          </ac:spMkLst>
        </pc:spChg>
        <pc:spChg chg="del">
          <ac:chgData name="Camille Besse" userId="da017fb1-8f7b-4c99-9f6e-110da8bb2413" providerId="ADAL" clId="{F5C4E855-429A-451B-B502-2E8090DBA540}" dt="2018-10-03T13:14:07.339" v="8059" actId="478"/>
          <ac:spMkLst>
            <pc:docMk/>
            <pc:sldMk cId="1168905388" sldId="350"/>
            <ac:spMk id="5" creationId="{2262CCC2-358A-4940-BEE5-E4BBB3C1A30C}"/>
          </ac:spMkLst>
        </pc:spChg>
        <pc:spChg chg="del mod">
          <ac:chgData name="Camille Besse" userId="da017fb1-8f7b-4c99-9f6e-110da8bb2413" providerId="ADAL" clId="{F5C4E855-429A-451B-B502-2E8090DBA540}" dt="2018-10-03T13:11:44.206" v="7841" actId="478"/>
          <ac:spMkLst>
            <pc:docMk/>
            <pc:sldMk cId="1168905388" sldId="350"/>
            <ac:spMk id="6" creationId="{27790F05-58BF-42FD-90CA-79FEFF3B5DC7}"/>
          </ac:spMkLst>
        </pc:spChg>
        <pc:spChg chg="mod">
          <ac:chgData name="Camille Besse" userId="da017fb1-8f7b-4c99-9f6e-110da8bb2413" providerId="ADAL" clId="{F5C4E855-429A-451B-B502-2E8090DBA540}" dt="2018-10-03T13:19:00.347" v="8166" actId="20577"/>
          <ac:spMkLst>
            <pc:docMk/>
            <pc:sldMk cId="1168905388" sldId="350"/>
            <ac:spMk id="13" creationId="{C129D1BF-0D74-4BCB-9F78-7EAE15F51230}"/>
          </ac:spMkLst>
        </pc:spChg>
        <pc:graphicFrameChg chg="mod">
          <ac:chgData name="Camille Besse" userId="da017fb1-8f7b-4c99-9f6e-110da8bb2413" providerId="ADAL" clId="{F5C4E855-429A-451B-B502-2E8090DBA540}" dt="2018-10-03T13:14:20.883" v="8062" actId="1076"/>
          <ac:graphicFrameMkLst>
            <pc:docMk/>
            <pc:sldMk cId="1168905388" sldId="350"/>
            <ac:graphicFrameMk id="14" creationId="{77719FF9-D3CA-463F-A605-AD446949F2D8}"/>
          </ac:graphicFrameMkLst>
        </pc:graphicFrameChg>
        <pc:graphicFrameChg chg="del">
          <ac:chgData name="Camille Besse" userId="da017fb1-8f7b-4c99-9f6e-110da8bb2413" providerId="ADAL" clId="{F5C4E855-429A-451B-B502-2E8090DBA540}" dt="2018-10-03T13:14:07.339" v="8059" actId="478"/>
          <ac:graphicFrameMkLst>
            <pc:docMk/>
            <pc:sldMk cId="1168905388" sldId="350"/>
            <ac:graphicFrameMk id="15" creationId="{F41BCC8A-5B0A-4AC2-9C8B-19490DBFD444}"/>
          </ac:graphicFrameMkLst>
        </pc:graphicFrameChg>
        <pc:graphicFrameChg chg="del">
          <ac:chgData name="Camille Besse" userId="da017fb1-8f7b-4c99-9f6e-110da8bb2413" providerId="ADAL" clId="{F5C4E855-429A-451B-B502-2E8090DBA540}" dt="2018-10-03T13:14:07.339" v="8059" actId="478"/>
          <ac:graphicFrameMkLst>
            <pc:docMk/>
            <pc:sldMk cId="1168905388" sldId="350"/>
            <ac:graphicFrameMk id="17" creationId="{BB0A684B-545D-4521-9652-825637122D41}"/>
          </ac:graphicFrameMkLst>
        </pc:graphicFrameChg>
        <pc:graphicFrameChg chg="del">
          <ac:chgData name="Camille Besse" userId="da017fb1-8f7b-4c99-9f6e-110da8bb2413" providerId="ADAL" clId="{F5C4E855-429A-451B-B502-2E8090DBA540}" dt="2018-10-03T13:14:07.339" v="8059" actId="478"/>
          <ac:graphicFrameMkLst>
            <pc:docMk/>
            <pc:sldMk cId="1168905388" sldId="350"/>
            <ac:graphicFrameMk id="18" creationId="{8B6E292C-DB07-4E96-BDF1-269EED86EE48}"/>
          </ac:graphicFrameMkLst>
        </pc:graphicFrameChg>
        <pc:graphicFrameChg chg="del">
          <ac:chgData name="Camille Besse" userId="da017fb1-8f7b-4c99-9f6e-110da8bb2413" providerId="ADAL" clId="{F5C4E855-429A-451B-B502-2E8090DBA540}" dt="2018-10-03T13:14:07.339" v="8059" actId="478"/>
          <ac:graphicFrameMkLst>
            <pc:docMk/>
            <pc:sldMk cId="1168905388" sldId="350"/>
            <ac:graphicFrameMk id="19" creationId="{0D72B227-9718-4AEC-A8DA-A88AE1903530}"/>
          </ac:graphicFrameMkLst>
        </pc:graphicFrameChg>
        <pc:graphicFrameChg chg="del">
          <ac:chgData name="Camille Besse" userId="da017fb1-8f7b-4c99-9f6e-110da8bb2413" providerId="ADAL" clId="{F5C4E855-429A-451B-B502-2E8090DBA540}" dt="2018-10-03T13:14:07.339" v="8059" actId="478"/>
          <ac:graphicFrameMkLst>
            <pc:docMk/>
            <pc:sldMk cId="1168905388" sldId="350"/>
            <ac:graphicFrameMk id="21" creationId="{1F631650-4828-4AA8-87E3-3C411D244B39}"/>
          </ac:graphicFrameMkLst>
        </pc:graphicFrameChg>
        <pc:graphicFrameChg chg="del">
          <ac:chgData name="Camille Besse" userId="da017fb1-8f7b-4c99-9f6e-110da8bb2413" providerId="ADAL" clId="{F5C4E855-429A-451B-B502-2E8090DBA540}" dt="2018-10-03T13:14:07.339" v="8059" actId="478"/>
          <ac:graphicFrameMkLst>
            <pc:docMk/>
            <pc:sldMk cId="1168905388" sldId="350"/>
            <ac:graphicFrameMk id="22" creationId="{82D4357E-4528-4A24-9163-C1C723E88028}"/>
          </ac:graphicFrameMkLst>
        </pc:graphicFrameChg>
      </pc:sldChg>
      <pc:sldChg chg="addSp delSp modSp add">
        <pc:chgData name="Camille Besse" userId="da017fb1-8f7b-4c99-9f6e-110da8bb2413" providerId="ADAL" clId="{F5C4E855-429A-451B-B502-2E8090DBA540}" dt="2018-10-05T12:39:01.983" v="9409" actId="20577"/>
        <pc:sldMkLst>
          <pc:docMk/>
          <pc:sldMk cId="437049563" sldId="351"/>
        </pc:sldMkLst>
        <pc:spChg chg="mod">
          <ac:chgData name="Camille Besse" userId="da017fb1-8f7b-4c99-9f6e-110da8bb2413" providerId="ADAL" clId="{F5C4E855-429A-451B-B502-2E8090DBA540}" dt="2018-10-04T13:11:06.563" v="9308" actId="114"/>
          <ac:spMkLst>
            <pc:docMk/>
            <pc:sldMk cId="437049563" sldId="351"/>
            <ac:spMk id="2" creationId="{00000000-0000-0000-0000-000000000000}"/>
          </ac:spMkLst>
        </pc:spChg>
        <pc:spChg chg="add del">
          <ac:chgData name="Camille Besse" userId="da017fb1-8f7b-4c99-9f6e-110da8bb2413" providerId="ADAL" clId="{F5C4E855-429A-451B-B502-2E8090DBA540}" dt="2018-10-04T12:04:23.834" v="8216"/>
          <ac:spMkLst>
            <pc:docMk/>
            <pc:sldMk cId="437049563" sldId="351"/>
            <ac:spMk id="4" creationId="{18683AA4-C553-41CE-A855-D9634FEF305F}"/>
          </ac:spMkLst>
        </pc:spChg>
        <pc:graphicFrameChg chg="add mod modGraphic">
          <ac:chgData name="Camille Besse" userId="da017fb1-8f7b-4c99-9f6e-110da8bb2413" providerId="ADAL" clId="{F5C4E855-429A-451B-B502-2E8090DBA540}" dt="2018-10-05T12:39:01.983" v="9409" actId="20577"/>
          <ac:graphicFrameMkLst>
            <pc:docMk/>
            <pc:sldMk cId="437049563" sldId="351"/>
            <ac:graphicFrameMk id="6" creationId="{0DCA554A-E419-4D98-8161-649543042F99}"/>
          </ac:graphicFrameMkLst>
        </pc:graphicFrameChg>
        <pc:picChg chg="del">
          <ac:chgData name="Camille Besse" userId="da017fb1-8f7b-4c99-9f6e-110da8bb2413" providerId="ADAL" clId="{F5C4E855-429A-451B-B502-2E8090DBA540}" dt="2018-10-04T12:05:35.540" v="8217" actId="478"/>
          <ac:picMkLst>
            <pc:docMk/>
            <pc:sldMk cId="437049563" sldId="351"/>
            <ac:picMk id="5" creationId="{00000000-0000-0000-0000-000000000000}"/>
          </ac:picMkLst>
        </pc:picChg>
      </pc:sldChg>
    </pc:docChg>
  </pc:docChgLst>
  <pc:docChgLst>
    <pc:chgData name="Camille Besse" userId="S::cebep2@ulaval.ca::da017fb1-8f7b-4c99-9f6e-110da8bb2413" providerId="AD" clId="Web-{D2AA3C05-0F56-BB8E-F9C2-2B548D1DFEA6}"/>
    <pc:docChg chg="modSld">
      <pc:chgData name="Camille Besse" userId="S::cebep2@ulaval.ca::da017fb1-8f7b-4c99-9f6e-110da8bb2413" providerId="AD" clId="Web-{D2AA3C05-0F56-BB8E-F9C2-2B548D1DFEA6}" dt="2018-09-24T12:55:42.196" v="16" actId="1076"/>
      <pc:docMkLst>
        <pc:docMk/>
      </pc:docMkLst>
      <pc:sldChg chg="modSp">
        <pc:chgData name="Camille Besse" userId="S::cebep2@ulaval.ca::da017fb1-8f7b-4c99-9f6e-110da8bb2413" providerId="AD" clId="Web-{D2AA3C05-0F56-BB8E-F9C2-2B548D1DFEA6}" dt="2018-09-24T12:55:42.196" v="16" actId="1076"/>
        <pc:sldMkLst>
          <pc:docMk/>
          <pc:sldMk cId="469624152" sldId="261"/>
        </pc:sldMkLst>
        <pc:spChg chg="mod">
          <ac:chgData name="Camille Besse" userId="S::cebep2@ulaval.ca::da017fb1-8f7b-4c99-9f6e-110da8bb2413" providerId="AD" clId="Web-{D2AA3C05-0F56-BB8E-F9C2-2B548D1DFEA6}" dt="2018-09-24T12:55:42.196" v="16" actId="1076"/>
          <ac:spMkLst>
            <pc:docMk/>
            <pc:sldMk cId="469624152" sldId="261"/>
            <ac:spMk id="7" creationId="{644E9D52-3F21-4DAA-9704-347F1CB0342E}"/>
          </ac:spMkLst>
        </pc:spChg>
      </pc:sldChg>
    </pc:docChg>
  </pc:docChgLst>
  <pc:docChgLst>
    <pc:chgData name="Patrick Dallaire" userId="22cd82e3-8b36-4e70-9164-7d6d56c532b8" providerId="ADAL" clId="{B8D82E9F-58EA-447E-B87F-75EF3D9B7DAC}"/>
    <pc:docChg chg="undo custSel addSld delSld modSld sldOrd">
      <pc:chgData name="Patrick Dallaire" userId="22cd82e3-8b36-4e70-9164-7d6d56c532b8" providerId="ADAL" clId="{B8D82E9F-58EA-447E-B87F-75EF3D9B7DAC}" dt="2018-10-04T17:57:50.402" v="147"/>
      <pc:docMkLst>
        <pc:docMk/>
      </pc:docMkLst>
      <pc:sldChg chg="ord">
        <pc:chgData name="Patrick Dallaire" userId="22cd82e3-8b36-4e70-9164-7d6d56c532b8" providerId="ADAL" clId="{B8D82E9F-58EA-447E-B87F-75EF3D9B7DAC}" dt="2018-10-04T17:57:50.402" v="147"/>
        <pc:sldMkLst>
          <pc:docMk/>
          <pc:sldMk cId="4154039026" sldId="287"/>
        </pc:sldMkLst>
      </pc:sldChg>
      <pc:sldChg chg="addSp delSp modSp">
        <pc:chgData name="Patrick Dallaire" userId="22cd82e3-8b36-4e70-9164-7d6d56c532b8" providerId="ADAL" clId="{B8D82E9F-58EA-447E-B87F-75EF3D9B7DAC}" dt="2018-10-04T17:57:33.413" v="146" actId="1076"/>
        <pc:sldMkLst>
          <pc:docMk/>
          <pc:sldMk cId="2083000163" sldId="345"/>
        </pc:sldMkLst>
        <pc:spChg chg="mod">
          <ac:chgData name="Patrick Dallaire" userId="22cd82e3-8b36-4e70-9164-7d6d56c532b8" providerId="ADAL" clId="{B8D82E9F-58EA-447E-B87F-75EF3D9B7DAC}" dt="2018-10-04T17:57:09.527" v="131" actId="368"/>
          <ac:spMkLst>
            <pc:docMk/>
            <pc:sldMk cId="2083000163" sldId="345"/>
            <ac:spMk id="3" creationId="{00000000-0000-0000-0000-000000000000}"/>
          </ac:spMkLst>
        </pc:spChg>
        <pc:spChg chg="add mod">
          <ac:chgData name="Patrick Dallaire" userId="22cd82e3-8b36-4e70-9164-7d6d56c532b8" providerId="ADAL" clId="{B8D82E9F-58EA-447E-B87F-75EF3D9B7DAC}" dt="2018-10-04T17:57:20.176" v="143" actId="1076"/>
          <ac:spMkLst>
            <pc:docMk/>
            <pc:sldMk cId="2083000163" sldId="345"/>
            <ac:spMk id="20" creationId="{30C8F1D9-8CD7-4F86-AF87-31E3681118C1}"/>
          </ac:spMkLst>
        </pc:spChg>
        <pc:grpChg chg="add del mod">
          <ac:chgData name="Patrick Dallaire" userId="22cd82e3-8b36-4e70-9164-7d6d56c532b8" providerId="ADAL" clId="{B8D82E9F-58EA-447E-B87F-75EF3D9B7DAC}" dt="2018-10-04T17:55:56.152" v="104" actId="165"/>
          <ac:grpSpMkLst>
            <pc:docMk/>
            <pc:sldMk cId="2083000163" sldId="345"/>
            <ac:grpSpMk id="21" creationId="{D2DFF1C1-CC99-4DA5-A61E-9311ED68A5FD}"/>
          </ac:grpSpMkLst>
        </pc:grpChg>
        <pc:picChg chg="mod">
          <ac:chgData name="Patrick Dallaire" userId="22cd82e3-8b36-4e70-9164-7d6d56c532b8" providerId="ADAL" clId="{B8D82E9F-58EA-447E-B87F-75EF3D9B7DAC}" dt="2018-10-04T17:55:38.549" v="101"/>
          <ac:picMkLst>
            <pc:docMk/>
            <pc:sldMk cId="2083000163" sldId="345"/>
            <ac:picMk id="6" creationId="{00000000-0000-0000-0000-000000000000}"/>
          </ac:picMkLst>
        </pc:picChg>
        <pc:picChg chg="mod">
          <ac:chgData name="Patrick Dallaire" userId="22cd82e3-8b36-4e70-9164-7d6d56c532b8" providerId="ADAL" clId="{B8D82E9F-58EA-447E-B87F-75EF3D9B7DAC}" dt="2018-10-04T17:55:38.549" v="102"/>
          <ac:picMkLst>
            <pc:docMk/>
            <pc:sldMk cId="2083000163" sldId="345"/>
            <ac:picMk id="7" creationId="{00000000-0000-0000-0000-000000000000}"/>
          </ac:picMkLst>
        </pc:picChg>
        <pc:picChg chg="del mod ord">
          <ac:chgData name="Patrick Dallaire" userId="22cd82e3-8b36-4e70-9164-7d6d56c532b8" providerId="ADAL" clId="{B8D82E9F-58EA-447E-B87F-75EF3D9B7DAC}" dt="2018-10-04T17:57:09.527" v="141" actId="478"/>
          <ac:picMkLst>
            <pc:docMk/>
            <pc:sldMk cId="2083000163" sldId="345"/>
            <ac:picMk id="13" creationId="{DFA6D200-4290-447D-AA65-00B41A9AD898}"/>
          </ac:picMkLst>
        </pc:picChg>
        <pc:picChg chg="del mod topLvl">
          <ac:chgData name="Patrick Dallaire" userId="22cd82e3-8b36-4e70-9164-7d6d56c532b8" providerId="ADAL" clId="{B8D82E9F-58EA-447E-B87F-75EF3D9B7DAC}" dt="2018-10-04T17:55:57.802" v="105" actId="478"/>
          <ac:picMkLst>
            <pc:docMk/>
            <pc:sldMk cId="2083000163" sldId="345"/>
            <ac:picMk id="22" creationId="{06AD9575-9891-4D82-B8E7-EC2B1DC4D6CC}"/>
          </ac:picMkLst>
        </pc:picChg>
        <pc:picChg chg="del mod topLvl">
          <ac:chgData name="Patrick Dallaire" userId="22cd82e3-8b36-4e70-9164-7d6d56c532b8" providerId="ADAL" clId="{B8D82E9F-58EA-447E-B87F-75EF3D9B7DAC}" dt="2018-10-04T17:56:40.662" v="121" actId="478"/>
          <ac:picMkLst>
            <pc:docMk/>
            <pc:sldMk cId="2083000163" sldId="345"/>
            <ac:picMk id="23" creationId="{344481C6-87CC-42FF-9DC2-DF80EF7E0DC4}"/>
          </ac:picMkLst>
        </pc:picChg>
        <pc:picChg chg="mod ord">
          <ac:chgData name="Patrick Dallaire" userId="22cd82e3-8b36-4e70-9164-7d6d56c532b8" providerId="ADAL" clId="{B8D82E9F-58EA-447E-B87F-75EF3D9B7DAC}" dt="2018-10-04T17:57:33.413" v="146" actId="1076"/>
          <ac:picMkLst>
            <pc:docMk/>
            <pc:sldMk cId="2083000163" sldId="345"/>
            <ac:picMk id="25" creationId="{B68C5411-20F7-4EBB-A5D7-598BAFF2DCA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\Desktop\Classeur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\Desktop\Classeur1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\Desktop\Classeur1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\Desktop\Classeur1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\Desktop\Classeur1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\Desktop\Classeur1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\Desktop\Classeur1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m\Desktop\Classeur1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A" dirty="0"/>
              <a:t>Iris </a:t>
            </a:r>
            <a:r>
              <a:rPr lang="fr-CA" dirty="0" err="1"/>
              <a:t>Dataset</a:t>
            </a:r>
            <a:endParaRPr lang="fr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Classeur1!$A$2:$A$51</c:f>
              <c:numCache>
                <c:formatCode>General</c:formatCode>
                <c:ptCount val="50"/>
                <c:pt idx="0">
                  <c:v>5.0999999999999996</c:v>
                </c:pt>
                <c:pt idx="1">
                  <c:v>4.9000000000000004</c:v>
                </c:pt>
                <c:pt idx="2">
                  <c:v>4.7</c:v>
                </c:pt>
                <c:pt idx="3">
                  <c:v>4.5999999999999996</c:v>
                </c:pt>
                <c:pt idx="4">
                  <c:v>5</c:v>
                </c:pt>
                <c:pt idx="5">
                  <c:v>5.4</c:v>
                </c:pt>
                <c:pt idx="6">
                  <c:v>4.5999999999999996</c:v>
                </c:pt>
                <c:pt idx="7">
                  <c:v>5</c:v>
                </c:pt>
                <c:pt idx="8">
                  <c:v>4.4000000000000004</c:v>
                </c:pt>
                <c:pt idx="9">
                  <c:v>4.9000000000000004</c:v>
                </c:pt>
                <c:pt idx="10">
                  <c:v>5.4</c:v>
                </c:pt>
                <c:pt idx="11">
                  <c:v>4.8</c:v>
                </c:pt>
                <c:pt idx="12">
                  <c:v>4.8</c:v>
                </c:pt>
                <c:pt idx="13">
                  <c:v>4.3</c:v>
                </c:pt>
                <c:pt idx="14">
                  <c:v>5.8</c:v>
                </c:pt>
                <c:pt idx="15">
                  <c:v>5.7</c:v>
                </c:pt>
                <c:pt idx="16">
                  <c:v>5.4</c:v>
                </c:pt>
                <c:pt idx="17">
                  <c:v>5.0999999999999996</c:v>
                </c:pt>
                <c:pt idx="18">
                  <c:v>5.7</c:v>
                </c:pt>
                <c:pt idx="19">
                  <c:v>5.0999999999999996</c:v>
                </c:pt>
                <c:pt idx="20">
                  <c:v>5.4</c:v>
                </c:pt>
                <c:pt idx="21">
                  <c:v>5.0999999999999996</c:v>
                </c:pt>
                <c:pt idx="22">
                  <c:v>4.5999999999999996</c:v>
                </c:pt>
                <c:pt idx="23">
                  <c:v>5.0999999999999996</c:v>
                </c:pt>
                <c:pt idx="24">
                  <c:v>4.8</c:v>
                </c:pt>
                <c:pt idx="25">
                  <c:v>5</c:v>
                </c:pt>
                <c:pt idx="26">
                  <c:v>5</c:v>
                </c:pt>
                <c:pt idx="27">
                  <c:v>5.2</c:v>
                </c:pt>
                <c:pt idx="28">
                  <c:v>5.2</c:v>
                </c:pt>
                <c:pt idx="29">
                  <c:v>4.7</c:v>
                </c:pt>
                <c:pt idx="30">
                  <c:v>4.8</c:v>
                </c:pt>
                <c:pt idx="31">
                  <c:v>5.4</c:v>
                </c:pt>
                <c:pt idx="32">
                  <c:v>5.2</c:v>
                </c:pt>
                <c:pt idx="33">
                  <c:v>5.5</c:v>
                </c:pt>
                <c:pt idx="34">
                  <c:v>4.9000000000000004</c:v>
                </c:pt>
                <c:pt idx="35">
                  <c:v>5</c:v>
                </c:pt>
                <c:pt idx="36">
                  <c:v>5.5</c:v>
                </c:pt>
                <c:pt idx="37">
                  <c:v>4.9000000000000004</c:v>
                </c:pt>
                <c:pt idx="38">
                  <c:v>4.4000000000000004</c:v>
                </c:pt>
                <c:pt idx="39">
                  <c:v>5.0999999999999996</c:v>
                </c:pt>
                <c:pt idx="40">
                  <c:v>5</c:v>
                </c:pt>
                <c:pt idx="41">
                  <c:v>4.5</c:v>
                </c:pt>
                <c:pt idx="42">
                  <c:v>4.4000000000000004</c:v>
                </c:pt>
                <c:pt idx="43">
                  <c:v>5</c:v>
                </c:pt>
                <c:pt idx="44">
                  <c:v>5.0999999999999996</c:v>
                </c:pt>
                <c:pt idx="45">
                  <c:v>4.8</c:v>
                </c:pt>
                <c:pt idx="46">
                  <c:v>5.0999999999999996</c:v>
                </c:pt>
                <c:pt idx="47">
                  <c:v>4.5999999999999996</c:v>
                </c:pt>
                <c:pt idx="48">
                  <c:v>5.3</c:v>
                </c:pt>
                <c:pt idx="49">
                  <c:v>5</c:v>
                </c:pt>
              </c:numCache>
            </c:numRef>
          </c:xVal>
          <c:yVal>
            <c:numRef>
              <c:f>Classeur1!$B$2:$B$51</c:f>
              <c:numCache>
                <c:formatCode>General</c:formatCode>
                <c:ptCount val="50"/>
                <c:pt idx="0">
                  <c:v>3.5</c:v>
                </c:pt>
                <c:pt idx="1">
                  <c:v>3</c:v>
                </c:pt>
                <c:pt idx="2">
                  <c:v>3.2</c:v>
                </c:pt>
                <c:pt idx="3">
                  <c:v>3.1</c:v>
                </c:pt>
                <c:pt idx="4">
                  <c:v>3.6</c:v>
                </c:pt>
                <c:pt idx="5">
                  <c:v>3.9</c:v>
                </c:pt>
                <c:pt idx="6">
                  <c:v>3.4</c:v>
                </c:pt>
                <c:pt idx="7">
                  <c:v>3.4</c:v>
                </c:pt>
                <c:pt idx="8">
                  <c:v>2.9</c:v>
                </c:pt>
                <c:pt idx="9">
                  <c:v>3.1</c:v>
                </c:pt>
                <c:pt idx="10">
                  <c:v>3.7</c:v>
                </c:pt>
                <c:pt idx="11">
                  <c:v>3.4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4.4000000000000004</c:v>
                </c:pt>
                <c:pt idx="16">
                  <c:v>3.9</c:v>
                </c:pt>
                <c:pt idx="17">
                  <c:v>3.5</c:v>
                </c:pt>
                <c:pt idx="18">
                  <c:v>3.8</c:v>
                </c:pt>
                <c:pt idx="19">
                  <c:v>3.8</c:v>
                </c:pt>
                <c:pt idx="20">
                  <c:v>3.4</c:v>
                </c:pt>
                <c:pt idx="21">
                  <c:v>3.7</c:v>
                </c:pt>
                <c:pt idx="22">
                  <c:v>3.6</c:v>
                </c:pt>
                <c:pt idx="23">
                  <c:v>3.3</c:v>
                </c:pt>
                <c:pt idx="24">
                  <c:v>3.4</c:v>
                </c:pt>
                <c:pt idx="25">
                  <c:v>3</c:v>
                </c:pt>
                <c:pt idx="26">
                  <c:v>3.4</c:v>
                </c:pt>
                <c:pt idx="27">
                  <c:v>3.5</c:v>
                </c:pt>
                <c:pt idx="28">
                  <c:v>3.4</c:v>
                </c:pt>
                <c:pt idx="29">
                  <c:v>3.2</c:v>
                </c:pt>
                <c:pt idx="30">
                  <c:v>3.1</c:v>
                </c:pt>
                <c:pt idx="31">
                  <c:v>3.4</c:v>
                </c:pt>
                <c:pt idx="32">
                  <c:v>4.0999999999999996</c:v>
                </c:pt>
                <c:pt idx="33">
                  <c:v>4.2</c:v>
                </c:pt>
                <c:pt idx="34">
                  <c:v>3.1</c:v>
                </c:pt>
                <c:pt idx="35">
                  <c:v>3.2</c:v>
                </c:pt>
                <c:pt idx="36">
                  <c:v>3.5</c:v>
                </c:pt>
                <c:pt idx="37">
                  <c:v>3.1</c:v>
                </c:pt>
                <c:pt idx="38">
                  <c:v>3</c:v>
                </c:pt>
                <c:pt idx="39">
                  <c:v>3.4</c:v>
                </c:pt>
                <c:pt idx="40">
                  <c:v>3.5</c:v>
                </c:pt>
                <c:pt idx="41">
                  <c:v>2.2999999999999998</c:v>
                </c:pt>
                <c:pt idx="42">
                  <c:v>3.2</c:v>
                </c:pt>
                <c:pt idx="43">
                  <c:v>3.5</c:v>
                </c:pt>
                <c:pt idx="44">
                  <c:v>3.8</c:v>
                </c:pt>
                <c:pt idx="45">
                  <c:v>3</c:v>
                </c:pt>
                <c:pt idx="46">
                  <c:v>3.8</c:v>
                </c:pt>
                <c:pt idx="47">
                  <c:v>3.2</c:v>
                </c:pt>
                <c:pt idx="48">
                  <c:v>3.7</c:v>
                </c:pt>
                <c:pt idx="49">
                  <c:v>3.3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09-4E03-B98A-C5288EB319ED}"/>
            </c:ext>
          </c:extLst>
        </c:ser>
        <c:ser>
          <c:idx val="1"/>
          <c:order val="1"/>
          <c:tx>
            <c:v>Versicolor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12700">
                <a:solidFill>
                  <a:srgbClr val="00B050"/>
                </a:solidFill>
              </a:ln>
              <a:effectLst/>
            </c:spPr>
          </c:marker>
          <c:xVal>
            <c:numRef>
              <c:f>Classeur1!$C$2:$C$51</c:f>
              <c:numCache>
                <c:formatCode>General</c:formatCode>
                <c:ptCount val="50"/>
                <c:pt idx="0">
                  <c:v>7</c:v>
                </c:pt>
                <c:pt idx="1">
                  <c:v>6.4</c:v>
                </c:pt>
                <c:pt idx="2">
                  <c:v>6.9</c:v>
                </c:pt>
                <c:pt idx="3">
                  <c:v>5.5</c:v>
                </c:pt>
                <c:pt idx="4">
                  <c:v>6.5</c:v>
                </c:pt>
                <c:pt idx="5">
                  <c:v>5.7</c:v>
                </c:pt>
                <c:pt idx="6">
                  <c:v>6.3</c:v>
                </c:pt>
                <c:pt idx="7">
                  <c:v>4.9000000000000004</c:v>
                </c:pt>
                <c:pt idx="8">
                  <c:v>6.6</c:v>
                </c:pt>
                <c:pt idx="9">
                  <c:v>5.2</c:v>
                </c:pt>
                <c:pt idx="10">
                  <c:v>5</c:v>
                </c:pt>
                <c:pt idx="11">
                  <c:v>5.9</c:v>
                </c:pt>
                <c:pt idx="12">
                  <c:v>6</c:v>
                </c:pt>
                <c:pt idx="13">
                  <c:v>6.1</c:v>
                </c:pt>
                <c:pt idx="14">
                  <c:v>5.6</c:v>
                </c:pt>
                <c:pt idx="15">
                  <c:v>6.7</c:v>
                </c:pt>
                <c:pt idx="16">
                  <c:v>5.6</c:v>
                </c:pt>
                <c:pt idx="17">
                  <c:v>5.8</c:v>
                </c:pt>
                <c:pt idx="18">
                  <c:v>6.2</c:v>
                </c:pt>
                <c:pt idx="19">
                  <c:v>5.6</c:v>
                </c:pt>
                <c:pt idx="20">
                  <c:v>5.9</c:v>
                </c:pt>
                <c:pt idx="21">
                  <c:v>6.1</c:v>
                </c:pt>
                <c:pt idx="22">
                  <c:v>6.3</c:v>
                </c:pt>
                <c:pt idx="23">
                  <c:v>6.1</c:v>
                </c:pt>
                <c:pt idx="24">
                  <c:v>6.4</c:v>
                </c:pt>
                <c:pt idx="25">
                  <c:v>6.6</c:v>
                </c:pt>
                <c:pt idx="26">
                  <c:v>6.8</c:v>
                </c:pt>
                <c:pt idx="27">
                  <c:v>6.7</c:v>
                </c:pt>
                <c:pt idx="28">
                  <c:v>6</c:v>
                </c:pt>
                <c:pt idx="29">
                  <c:v>5.7</c:v>
                </c:pt>
                <c:pt idx="30">
                  <c:v>5.5</c:v>
                </c:pt>
                <c:pt idx="31">
                  <c:v>5.5</c:v>
                </c:pt>
                <c:pt idx="32">
                  <c:v>5.8</c:v>
                </c:pt>
                <c:pt idx="33">
                  <c:v>6</c:v>
                </c:pt>
                <c:pt idx="34">
                  <c:v>5.4</c:v>
                </c:pt>
                <c:pt idx="35">
                  <c:v>6</c:v>
                </c:pt>
                <c:pt idx="36">
                  <c:v>6.7</c:v>
                </c:pt>
                <c:pt idx="37">
                  <c:v>6.3</c:v>
                </c:pt>
                <c:pt idx="38">
                  <c:v>5.6</c:v>
                </c:pt>
                <c:pt idx="39">
                  <c:v>5.5</c:v>
                </c:pt>
                <c:pt idx="40">
                  <c:v>5.5</c:v>
                </c:pt>
                <c:pt idx="41">
                  <c:v>6.1</c:v>
                </c:pt>
                <c:pt idx="42">
                  <c:v>5.8</c:v>
                </c:pt>
                <c:pt idx="43">
                  <c:v>5</c:v>
                </c:pt>
                <c:pt idx="44">
                  <c:v>5.6</c:v>
                </c:pt>
                <c:pt idx="45">
                  <c:v>5.7</c:v>
                </c:pt>
                <c:pt idx="46">
                  <c:v>5.7</c:v>
                </c:pt>
                <c:pt idx="47">
                  <c:v>6.2</c:v>
                </c:pt>
                <c:pt idx="48">
                  <c:v>5.0999999999999996</c:v>
                </c:pt>
                <c:pt idx="49">
                  <c:v>5.7</c:v>
                </c:pt>
              </c:numCache>
            </c:numRef>
          </c:xVal>
          <c:yVal>
            <c:numRef>
              <c:f>Classeur1!$D$2:$D$51</c:f>
              <c:numCache>
                <c:formatCode>General</c:formatCode>
                <c:ptCount val="50"/>
                <c:pt idx="0">
                  <c:v>3.2</c:v>
                </c:pt>
                <c:pt idx="1">
                  <c:v>3.2</c:v>
                </c:pt>
                <c:pt idx="2">
                  <c:v>3.1</c:v>
                </c:pt>
                <c:pt idx="3">
                  <c:v>2.2999999999999998</c:v>
                </c:pt>
                <c:pt idx="4">
                  <c:v>2.8</c:v>
                </c:pt>
                <c:pt idx="5">
                  <c:v>2.8</c:v>
                </c:pt>
                <c:pt idx="6">
                  <c:v>3.3</c:v>
                </c:pt>
                <c:pt idx="7">
                  <c:v>2.4</c:v>
                </c:pt>
                <c:pt idx="8">
                  <c:v>2.9</c:v>
                </c:pt>
                <c:pt idx="9">
                  <c:v>2.7</c:v>
                </c:pt>
                <c:pt idx="10">
                  <c:v>2</c:v>
                </c:pt>
                <c:pt idx="11">
                  <c:v>3</c:v>
                </c:pt>
                <c:pt idx="12">
                  <c:v>2.2000000000000002</c:v>
                </c:pt>
                <c:pt idx="13">
                  <c:v>2.9</c:v>
                </c:pt>
                <c:pt idx="14">
                  <c:v>2.9</c:v>
                </c:pt>
                <c:pt idx="15">
                  <c:v>3.1</c:v>
                </c:pt>
                <c:pt idx="16">
                  <c:v>3</c:v>
                </c:pt>
                <c:pt idx="17">
                  <c:v>2.7</c:v>
                </c:pt>
                <c:pt idx="18">
                  <c:v>2.2000000000000002</c:v>
                </c:pt>
                <c:pt idx="19">
                  <c:v>2.5</c:v>
                </c:pt>
                <c:pt idx="20">
                  <c:v>3.2</c:v>
                </c:pt>
                <c:pt idx="21">
                  <c:v>2.8</c:v>
                </c:pt>
                <c:pt idx="22">
                  <c:v>2.5</c:v>
                </c:pt>
                <c:pt idx="23">
                  <c:v>2.8</c:v>
                </c:pt>
                <c:pt idx="24">
                  <c:v>2.9</c:v>
                </c:pt>
                <c:pt idx="25">
                  <c:v>3</c:v>
                </c:pt>
                <c:pt idx="26">
                  <c:v>2.8</c:v>
                </c:pt>
                <c:pt idx="27">
                  <c:v>3</c:v>
                </c:pt>
                <c:pt idx="28">
                  <c:v>2.9</c:v>
                </c:pt>
                <c:pt idx="29">
                  <c:v>2.6</c:v>
                </c:pt>
                <c:pt idx="30">
                  <c:v>2.4</c:v>
                </c:pt>
                <c:pt idx="31">
                  <c:v>2.4</c:v>
                </c:pt>
                <c:pt idx="32">
                  <c:v>2.7</c:v>
                </c:pt>
                <c:pt idx="33">
                  <c:v>2.7</c:v>
                </c:pt>
                <c:pt idx="34">
                  <c:v>3</c:v>
                </c:pt>
                <c:pt idx="35">
                  <c:v>3.4</c:v>
                </c:pt>
                <c:pt idx="36">
                  <c:v>3.1</c:v>
                </c:pt>
                <c:pt idx="37">
                  <c:v>2.2999999999999998</c:v>
                </c:pt>
                <c:pt idx="38">
                  <c:v>3</c:v>
                </c:pt>
                <c:pt idx="39">
                  <c:v>2.5</c:v>
                </c:pt>
                <c:pt idx="40">
                  <c:v>2.6</c:v>
                </c:pt>
                <c:pt idx="41">
                  <c:v>3</c:v>
                </c:pt>
                <c:pt idx="42">
                  <c:v>2.6</c:v>
                </c:pt>
                <c:pt idx="43">
                  <c:v>2.2999999999999998</c:v>
                </c:pt>
                <c:pt idx="44">
                  <c:v>2.7</c:v>
                </c:pt>
                <c:pt idx="45">
                  <c:v>3</c:v>
                </c:pt>
                <c:pt idx="46">
                  <c:v>2.9</c:v>
                </c:pt>
                <c:pt idx="47">
                  <c:v>2.9</c:v>
                </c:pt>
                <c:pt idx="48">
                  <c:v>2.5</c:v>
                </c:pt>
                <c:pt idx="49">
                  <c:v>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09-4E03-B98A-C5288EB319ED}"/>
            </c:ext>
          </c:extLst>
        </c:ser>
        <c:ser>
          <c:idx val="2"/>
          <c:order val="2"/>
          <c:tx>
            <c:v>Virginica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">
                <a:solidFill>
                  <a:srgbClr val="0070C0"/>
                </a:solidFill>
              </a:ln>
              <a:effectLst/>
            </c:spPr>
          </c:marker>
          <c:xVal>
            <c:numRef>
              <c:f>Classeur1!$E$2:$E$51</c:f>
              <c:numCache>
                <c:formatCode>General</c:formatCode>
                <c:ptCount val="50"/>
                <c:pt idx="0">
                  <c:v>6.3</c:v>
                </c:pt>
                <c:pt idx="1">
                  <c:v>5.8</c:v>
                </c:pt>
                <c:pt idx="2">
                  <c:v>7.1</c:v>
                </c:pt>
                <c:pt idx="3">
                  <c:v>6.3</c:v>
                </c:pt>
                <c:pt idx="4">
                  <c:v>6.5</c:v>
                </c:pt>
                <c:pt idx="5">
                  <c:v>7.6</c:v>
                </c:pt>
                <c:pt idx="6">
                  <c:v>4.9000000000000004</c:v>
                </c:pt>
                <c:pt idx="7">
                  <c:v>7.3</c:v>
                </c:pt>
                <c:pt idx="8">
                  <c:v>6.7</c:v>
                </c:pt>
                <c:pt idx="9">
                  <c:v>7.2</c:v>
                </c:pt>
                <c:pt idx="10">
                  <c:v>6.5</c:v>
                </c:pt>
                <c:pt idx="11">
                  <c:v>6.4</c:v>
                </c:pt>
                <c:pt idx="12">
                  <c:v>6.8</c:v>
                </c:pt>
                <c:pt idx="13">
                  <c:v>5.7</c:v>
                </c:pt>
                <c:pt idx="14">
                  <c:v>5.8</c:v>
                </c:pt>
                <c:pt idx="15">
                  <c:v>6.4</c:v>
                </c:pt>
                <c:pt idx="16">
                  <c:v>6.5</c:v>
                </c:pt>
                <c:pt idx="17">
                  <c:v>7.7</c:v>
                </c:pt>
                <c:pt idx="18">
                  <c:v>7.7</c:v>
                </c:pt>
                <c:pt idx="19">
                  <c:v>6</c:v>
                </c:pt>
                <c:pt idx="20">
                  <c:v>6.9</c:v>
                </c:pt>
                <c:pt idx="21">
                  <c:v>5.6</c:v>
                </c:pt>
                <c:pt idx="22">
                  <c:v>7.7</c:v>
                </c:pt>
                <c:pt idx="23">
                  <c:v>6.3</c:v>
                </c:pt>
                <c:pt idx="24">
                  <c:v>6.7</c:v>
                </c:pt>
                <c:pt idx="25">
                  <c:v>7.2</c:v>
                </c:pt>
                <c:pt idx="26">
                  <c:v>6.2</c:v>
                </c:pt>
                <c:pt idx="27">
                  <c:v>6.1</c:v>
                </c:pt>
                <c:pt idx="28">
                  <c:v>6.4</c:v>
                </c:pt>
                <c:pt idx="29">
                  <c:v>7.2</c:v>
                </c:pt>
                <c:pt idx="30">
                  <c:v>7.4</c:v>
                </c:pt>
                <c:pt idx="31">
                  <c:v>7.9</c:v>
                </c:pt>
                <c:pt idx="32">
                  <c:v>6.4</c:v>
                </c:pt>
                <c:pt idx="33">
                  <c:v>6.3</c:v>
                </c:pt>
                <c:pt idx="34">
                  <c:v>6.1</c:v>
                </c:pt>
                <c:pt idx="35">
                  <c:v>7.7</c:v>
                </c:pt>
                <c:pt idx="36">
                  <c:v>6.3</c:v>
                </c:pt>
                <c:pt idx="37">
                  <c:v>6.4</c:v>
                </c:pt>
                <c:pt idx="38">
                  <c:v>6</c:v>
                </c:pt>
                <c:pt idx="39">
                  <c:v>6.9</c:v>
                </c:pt>
                <c:pt idx="40">
                  <c:v>6.7</c:v>
                </c:pt>
                <c:pt idx="41">
                  <c:v>6.9</c:v>
                </c:pt>
                <c:pt idx="42">
                  <c:v>5.8</c:v>
                </c:pt>
                <c:pt idx="43">
                  <c:v>6.8</c:v>
                </c:pt>
                <c:pt idx="44">
                  <c:v>6.7</c:v>
                </c:pt>
                <c:pt idx="45">
                  <c:v>6.7</c:v>
                </c:pt>
                <c:pt idx="46">
                  <c:v>6.3</c:v>
                </c:pt>
                <c:pt idx="47">
                  <c:v>6.5</c:v>
                </c:pt>
                <c:pt idx="48">
                  <c:v>6.2</c:v>
                </c:pt>
                <c:pt idx="49">
                  <c:v>5.9</c:v>
                </c:pt>
              </c:numCache>
            </c:numRef>
          </c:xVal>
          <c:yVal>
            <c:numRef>
              <c:f>Classeur1!$F$2:$F$51</c:f>
              <c:numCache>
                <c:formatCode>General</c:formatCode>
                <c:ptCount val="50"/>
                <c:pt idx="0">
                  <c:v>3.3</c:v>
                </c:pt>
                <c:pt idx="1">
                  <c:v>2.7</c:v>
                </c:pt>
                <c:pt idx="2">
                  <c:v>3</c:v>
                </c:pt>
                <c:pt idx="3">
                  <c:v>2.9</c:v>
                </c:pt>
                <c:pt idx="4">
                  <c:v>3</c:v>
                </c:pt>
                <c:pt idx="5">
                  <c:v>3</c:v>
                </c:pt>
                <c:pt idx="6">
                  <c:v>2.5</c:v>
                </c:pt>
                <c:pt idx="7">
                  <c:v>2.9</c:v>
                </c:pt>
                <c:pt idx="8">
                  <c:v>2.5</c:v>
                </c:pt>
                <c:pt idx="9">
                  <c:v>3.6</c:v>
                </c:pt>
                <c:pt idx="10">
                  <c:v>3.2</c:v>
                </c:pt>
                <c:pt idx="11">
                  <c:v>2.7</c:v>
                </c:pt>
                <c:pt idx="12">
                  <c:v>3</c:v>
                </c:pt>
                <c:pt idx="13">
                  <c:v>2.5</c:v>
                </c:pt>
                <c:pt idx="14">
                  <c:v>2.8</c:v>
                </c:pt>
                <c:pt idx="15">
                  <c:v>3.2</c:v>
                </c:pt>
                <c:pt idx="16">
                  <c:v>3</c:v>
                </c:pt>
                <c:pt idx="17">
                  <c:v>3.8</c:v>
                </c:pt>
                <c:pt idx="18">
                  <c:v>2.6</c:v>
                </c:pt>
                <c:pt idx="19">
                  <c:v>2.2000000000000002</c:v>
                </c:pt>
                <c:pt idx="20">
                  <c:v>3.2</c:v>
                </c:pt>
                <c:pt idx="21">
                  <c:v>2.8</c:v>
                </c:pt>
                <c:pt idx="22">
                  <c:v>2.8</c:v>
                </c:pt>
                <c:pt idx="23">
                  <c:v>2.7</c:v>
                </c:pt>
                <c:pt idx="24">
                  <c:v>3.3</c:v>
                </c:pt>
                <c:pt idx="25">
                  <c:v>3.2</c:v>
                </c:pt>
                <c:pt idx="26">
                  <c:v>2.8</c:v>
                </c:pt>
                <c:pt idx="27">
                  <c:v>3</c:v>
                </c:pt>
                <c:pt idx="28">
                  <c:v>2.8</c:v>
                </c:pt>
                <c:pt idx="29">
                  <c:v>3</c:v>
                </c:pt>
                <c:pt idx="30">
                  <c:v>2.8</c:v>
                </c:pt>
                <c:pt idx="31">
                  <c:v>3.8</c:v>
                </c:pt>
                <c:pt idx="32">
                  <c:v>2.8</c:v>
                </c:pt>
                <c:pt idx="33">
                  <c:v>2.8</c:v>
                </c:pt>
                <c:pt idx="34">
                  <c:v>2.6</c:v>
                </c:pt>
                <c:pt idx="35">
                  <c:v>3</c:v>
                </c:pt>
                <c:pt idx="36">
                  <c:v>3.4</c:v>
                </c:pt>
                <c:pt idx="37">
                  <c:v>3.1</c:v>
                </c:pt>
                <c:pt idx="38">
                  <c:v>3</c:v>
                </c:pt>
                <c:pt idx="39">
                  <c:v>3.1</c:v>
                </c:pt>
                <c:pt idx="40">
                  <c:v>3.1</c:v>
                </c:pt>
                <c:pt idx="41">
                  <c:v>3.1</c:v>
                </c:pt>
                <c:pt idx="42">
                  <c:v>2.7</c:v>
                </c:pt>
                <c:pt idx="43">
                  <c:v>3.2</c:v>
                </c:pt>
                <c:pt idx="44">
                  <c:v>3.3</c:v>
                </c:pt>
                <c:pt idx="45">
                  <c:v>3</c:v>
                </c:pt>
                <c:pt idx="46">
                  <c:v>2.5</c:v>
                </c:pt>
                <c:pt idx="47">
                  <c:v>3</c:v>
                </c:pt>
                <c:pt idx="48">
                  <c:v>3.4</c:v>
                </c:pt>
                <c:pt idx="49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C09-4E03-B98A-C5288EB31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220847"/>
        <c:axId val="22699087"/>
      </c:scatterChart>
      <c:valAx>
        <c:axId val="111220847"/>
        <c:scaling>
          <c:orientation val="minMax"/>
          <c:max val="8"/>
          <c:min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99087"/>
        <c:crosses val="autoZero"/>
        <c:crossBetween val="midCat"/>
      </c:valAx>
      <c:valAx>
        <c:axId val="22699087"/>
        <c:scaling>
          <c:orientation val="minMax"/>
          <c:max val="4.5"/>
          <c:min val="1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2208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Classeur1!$A$2:$A$51</c:f>
              <c:numCache>
                <c:formatCode>General</c:formatCode>
                <c:ptCount val="50"/>
                <c:pt idx="0">
                  <c:v>5.0999999999999996</c:v>
                </c:pt>
                <c:pt idx="1">
                  <c:v>4.9000000000000004</c:v>
                </c:pt>
                <c:pt idx="2">
                  <c:v>4.7</c:v>
                </c:pt>
                <c:pt idx="3">
                  <c:v>4.5999999999999996</c:v>
                </c:pt>
                <c:pt idx="4">
                  <c:v>5</c:v>
                </c:pt>
                <c:pt idx="5">
                  <c:v>5.4</c:v>
                </c:pt>
                <c:pt idx="6">
                  <c:v>4.5999999999999996</c:v>
                </c:pt>
                <c:pt idx="7">
                  <c:v>5</c:v>
                </c:pt>
                <c:pt idx="8">
                  <c:v>4.4000000000000004</c:v>
                </c:pt>
                <c:pt idx="9">
                  <c:v>4.9000000000000004</c:v>
                </c:pt>
                <c:pt idx="10">
                  <c:v>5.4</c:v>
                </c:pt>
                <c:pt idx="11">
                  <c:v>4.8</c:v>
                </c:pt>
                <c:pt idx="12">
                  <c:v>4.8</c:v>
                </c:pt>
                <c:pt idx="13">
                  <c:v>4.3</c:v>
                </c:pt>
                <c:pt idx="14">
                  <c:v>5.8</c:v>
                </c:pt>
                <c:pt idx="15">
                  <c:v>5.7</c:v>
                </c:pt>
                <c:pt idx="16">
                  <c:v>5.4</c:v>
                </c:pt>
                <c:pt idx="17">
                  <c:v>5.0999999999999996</c:v>
                </c:pt>
                <c:pt idx="18">
                  <c:v>5.7</c:v>
                </c:pt>
                <c:pt idx="19">
                  <c:v>5.0999999999999996</c:v>
                </c:pt>
                <c:pt idx="20">
                  <c:v>5.4</c:v>
                </c:pt>
                <c:pt idx="21">
                  <c:v>5.0999999999999996</c:v>
                </c:pt>
                <c:pt idx="22">
                  <c:v>4.5999999999999996</c:v>
                </c:pt>
                <c:pt idx="23">
                  <c:v>5.0999999999999996</c:v>
                </c:pt>
                <c:pt idx="24">
                  <c:v>4.8</c:v>
                </c:pt>
                <c:pt idx="25">
                  <c:v>5</c:v>
                </c:pt>
                <c:pt idx="26">
                  <c:v>5</c:v>
                </c:pt>
                <c:pt idx="27">
                  <c:v>5.2</c:v>
                </c:pt>
                <c:pt idx="28">
                  <c:v>5.2</c:v>
                </c:pt>
                <c:pt idx="29">
                  <c:v>4.7</c:v>
                </c:pt>
                <c:pt idx="30">
                  <c:v>4.8</c:v>
                </c:pt>
                <c:pt idx="31">
                  <c:v>5.4</c:v>
                </c:pt>
                <c:pt idx="32">
                  <c:v>5.2</c:v>
                </c:pt>
                <c:pt idx="33">
                  <c:v>5.5</c:v>
                </c:pt>
                <c:pt idx="34">
                  <c:v>4.9000000000000004</c:v>
                </c:pt>
                <c:pt idx="35">
                  <c:v>5</c:v>
                </c:pt>
                <c:pt idx="36">
                  <c:v>5.5</c:v>
                </c:pt>
                <c:pt idx="37">
                  <c:v>4.9000000000000004</c:v>
                </c:pt>
                <c:pt idx="38">
                  <c:v>4.4000000000000004</c:v>
                </c:pt>
                <c:pt idx="39">
                  <c:v>5.0999999999999996</c:v>
                </c:pt>
                <c:pt idx="40">
                  <c:v>5</c:v>
                </c:pt>
                <c:pt idx="41">
                  <c:v>4.5</c:v>
                </c:pt>
                <c:pt idx="42">
                  <c:v>4.4000000000000004</c:v>
                </c:pt>
                <c:pt idx="43">
                  <c:v>5</c:v>
                </c:pt>
                <c:pt idx="44">
                  <c:v>5.0999999999999996</c:v>
                </c:pt>
                <c:pt idx="45">
                  <c:v>4.8</c:v>
                </c:pt>
                <c:pt idx="46">
                  <c:v>5.0999999999999996</c:v>
                </c:pt>
                <c:pt idx="47">
                  <c:v>4.5999999999999996</c:v>
                </c:pt>
                <c:pt idx="48">
                  <c:v>5.3</c:v>
                </c:pt>
                <c:pt idx="49">
                  <c:v>5</c:v>
                </c:pt>
              </c:numCache>
            </c:numRef>
          </c:xVal>
          <c:yVal>
            <c:numRef>
              <c:f>Classeur1!$B$2:$B$51</c:f>
              <c:numCache>
                <c:formatCode>General</c:formatCode>
                <c:ptCount val="50"/>
                <c:pt idx="0">
                  <c:v>3.5</c:v>
                </c:pt>
                <c:pt idx="1">
                  <c:v>3</c:v>
                </c:pt>
                <c:pt idx="2">
                  <c:v>3.2</c:v>
                </c:pt>
                <c:pt idx="3">
                  <c:v>3.1</c:v>
                </c:pt>
                <c:pt idx="4">
                  <c:v>3.6</c:v>
                </c:pt>
                <c:pt idx="5">
                  <c:v>3.9</c:v>
                </c:pt>
                <c:pt idx="6">
                  <c:v>3.4</c:v>
                </c:pt>
                <c:pt idx="7">
                  <c:v>3.4</c:v>
                </c:pt>
                <c:pt idx="8">
                  <c:v>2.9</c:v>
                </c:pt>
                <c:pt idx="9">
                  <c:v>3.1</c:v>
                </c:pt>
                <c:pt idx="10">
                  <c:v>3.7</c:v>
                </c:pt>
                <c:pt idx="11">
                  <c:v>3.4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4.4000000000000004</c:v>
                </c:pt>
                <c:pt idx="16">
                  <c:v>3.9</c:v>
                </c:pt>
                <c:pt idx="17">
                  <c:v>3.5</c:v>
                </c:pt>
                <c:pt idx="18">
                  <c:v>3.8</c:v>
                </c:pt>
                <c:pt idx="19">
                  <c:v>3.8</c:v>
                </c:pt>
                <c:pt idx="20">
                  <c:v>3.4</c:v>
                </c:pt>
                <c:pt idx="21">
                  <c:v>3.7</c:v>
                </c:pt>
                <c:pt idx="22">
                  <c:v>3.6</c:v>
                </c:pt>
                <c:pt idx="23">
                  <c:v>3.3</c:v>
                </c:pt>
                <c:pt idx="24">
                  <c:v>3.4</c:v>
                </c:pt>
                <c:pt idx="25">
                  <c:v>3</c:v>
                </c:pt>
                <c:pt idx="26">
                  <c:v>3.4</c:v>
                </c:pt>
                <c:pt idx="27">
                  <c:v>3.5</c:v>
                </c:pt>
                <c:pt idx="28">
                  <c:v>3.4</c:v>
                </c:pt>
                <c:pt idx="29">
                  <c:v>3.2</c:v>
                </c:pt>
                <c:pt idx="30">
                  <c:v>3.1</c:v>
                </c:pt>
                <c:pt idx="31">
                  <c:v>3.4</c:v>
                </c:pt>
                <c:pt idx="32">
                  <c:v>4.0999999999999996</c:v>
                </c:pt>
                <c:pt idx="33">
                  <c:v>4.2</c:v>
                </c:pt>
                <c:pt idx="34">
                  <c:v>3.1</c:v>
                </c:pt>
                <c:pt idx="35">
                  <c:v>3.2</c:v>
                </c:pt>
                <c:pt idx="36">
                  <c:v>3.5</c:v>
                </c:pt>
                <c:pt idx="37">
                  <c:v>3.1</c:v>
                </c:pt>
                <c:pt idx="38">
                  <c:v>3</c:v>
                </c:pt>
                <c:pt idx="39">
                  <c:v>3.4</c:v>
                </c:pt>
                <c:pt idx="40">
                  <c:v>3.5</c:v>
                </c:pt>
                <c:pt idx="41">
                  <c:v>2.2999999999999998</c:v>
                </c:pt>
                <c:pt idx="42">
                  <c:v>3.2</c:v>
                </c:pt>
                <c:pt idx="43">
                  <c:v>3.5</c:v>
                </c:pt>
                <c:pt idx="44">
                  <c:v>3.8</c:v>
                </c:pt>
                <c:pt idx="45">
                  <c:v>3</c:v>
                </c:pt>
                <c:pt idx="46">
                  <c:v>3.8</c:v>
                </c:pt>
                <c:pt idx="47">
                  <c:v>3.2</c:v>
                </c:pt>
                <c:pt idx="48">
                  <c:v>3.7</c:v>
                </c:pt>
                <c:pt idx="49">
                  <c:v>3.3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9A-49EA-9039-F2C20FFD510D}"/>
            </c:ext>
          </c:extLst>
        </c:ser>
        <c:ser>
          <c:idx val="1"/>
          <c:order val="1"/>
          <c:tx>
            <c:v>Versicolor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12700">
                <a:solidFill>
                  <a:srgbClr val="00B050"/>
                </a:solidFill>
              </a:ln>
              <a:effectLst/>
            </c:spPr>
          </c:marker>
          <c:xVal>
            <c:numRef>
              <c:f>Classeur1!$C$2:$C$51</c:f>
              <c:numCache>
                <c:formatCode>General</c:formatCode>
                <c:ptCount val="50"/>
                <c:pt idx="0">
                  <c:v>7</c:v>
                </c:pt>
                <c:pt idx="1">
                  <c:v>6.4</c:v>
                </c:pt>
                <c:pt idx="2">
                  <c:v>6.9</c:v>
                </c:pt>
                <c:pt idx="3">
                  <c:v>5.5</c:v>
                </c:pt>
                <c:pt idx="4">
                  <c:v>6.5</c:v>
                </c:pt>
                <c:pt idx="5">
                  <c:v>5.7</c:v>
                </c:pt>
                <c:pt idx="6">
                  <c:v>6.3</c:v>
                </c:pt>
                <c:pt idx="7">
                  <c:v>4.9000000000000004</c:v>
                </c:pt>
                <c:pt idx="8">
                  <c:v>6.6</c:v>
                </c:pt>
                <c:pt idx="9">
                  <c:v>5.2</c:v>
                </c:pt>
                <c:pt idx="10">
                  <c:v>5</c:v>
                </c:pt>
                <c:pt idx="11">
                  <c:v>5.9</c:v>
                </c:pt>
                <c:pt idx="12">
                  <c:v>6</c:v>
                </c:pt>
                <c:pt idx="13">
                  <c:v>6.1</c:v>
                </c:pt>
                <c:pt idx="14">
                  <c:v>5.6</c:v>
                </c:pt>
                <c:pt idx="15">
                  <c:v>6.7</c:v>
                </c:pt>
                <c:pt idx="16">
                  <c:v>5.6</c:v>
                </c:pt>
                <c:pt idx="17">
                  <c:v>5.8</c:v>
                </c:pt>
                <c:pt idx="18">
                  <c:v>6.2</c:v>
                </c:pt>
                <c:pt idx="19">
                  <c:v>5.6</c:v>
                </c:pt>
                <c:pt idx="20">
                  <c:v>5.9</c:v>
                </c:pt>
                <c:pt idx="21">
                  <c:v>6.1</c:v>
                </c:pt>
                <c:pt idx="22">
                  <c:v>6.3</c:v>
                </c:pt>
                <c:pt idx="23">
                  <c:v>6.1</c:v>
                </c:pt>
                <c:pt idx="24">
                  <c:v>6.4</c:v>
                </c:pt>
                <c:pt idx="25">
                  <c:v>6.6</c:v>
                </c:pt>
                <c:pt idx="26">
                  <c:v>6.8</c:v>
                </c:pt>
                <c:pt idx="27">
                  <c:v>6.7</c:v>
                </c:pt>
                <c:pt idx="28">
                  <c:v>6</c:v>
                </c:pt>
                <c:pt idx="29">
                  <c:v>5.7</c:v>
                </c:pt>
                <c:pt idx="30">
                  <c:v>5.5</c:v>
                </c:pt>
                <c:pt idx="31">
                  <c:v>5.5</c:v>
                </c:pt>
                <c:pt idx="32">
                  <c:v>5.8</c:v>
                </c:pt>
                <c:pt idx="33">
                  <c:v>6</c:v>
                </c:pt>
                <c:pt idx="34">
                  <c:v>5.4</c:v>
                </c:pt>
                <c:pt idx="35">
                  <c:v>6</c:v>
                </c:pt>
                <c:pt idx="36">
                  <c:v>6.7</c:v>
                </c:pt>
                <c:pt idx="37">
                  <c:v>6.3</c:v>
                </c:pt>
                <c:pt idx="38">
                  <c:v>5.6</c:v>
                </c:pt>
                <c:pt idx="39">
                  <c:v>5.5</c:v>
                </c:pt>
                <c:pt idx="40">
                  <c:v>5.5</c:v>
                </c:pt>
                <c:pt idx="41">
                  <c:v>6.1</c:v>
                </c:pt>
                <c:pt idx="42">
                  <c:v>5.8</c:v>
                </c:pt>
                <c:pt idx="43">
                  <c:v>5</c:v>
                </c:pt>
                <c:pt idx="44">
                  <c:v>5.6</c:v>
                </c:pt>
                <c:pt idx="45">
                  <c:v>5.7</c:v>
                </c:pt>
                <c:pt idx="46">
                  <c:v>5.7</c:v>
                </c:pt>
                <c:pt idx="47">
                  <c:v>6.2</c:v>
                </c:pt>
                <c:pt idx="48">
                  <c:v>5.0999999999999996</c:v>
                </c:pt>
                <c:pt idx="49">
                  <c:v>5.7</c:v>
                </c:pt>
              </c:numCache>
            </c:numRef>
          </c:xVal>
          <c:yVal>
            <c:numRef>
              <c:f>Classeur1!$D$2:$D$51</c:f>
              <c:numCache>
                <c:formatCode>General</c:formatCode>
                <c:ptCount val="50"/>
                <c:pt idx="0">
                  <c:v>3.2</c:v>
                </c:pt>
                <c:pt idx="1">
                  <c:v>3.2</c:v>
                </c:pt>
                <c:pt idx="2">
                  <c:v>3.1</c:v>
                </c:pt>
                <c:pt idx="3">
                  <c:v>2.2999999999999998</c:v>
                </c:pt>
                <c:pt idx="4">
                  <c:v>2.8</c:v>
                </c:pt>
                <c:pt idx="5">
                  <c:v>2.8</c:v>
                </c:pt>
                <c:pt idx="6">
                  <c:v>3.3</c:v>
                </c:pt>
                <c:pt idx="7">
                  <c:v>2.4</c:v>
                </c:pt>
                <c:pt idx="8">
                  <c:v>2.9</c:v>
                </c:pt>
                <c:pt idx="9">
                  <c:v>2.7</c:v>
                </c:pt>
                <c:pt idx="10">
                  <c:v>2</c:v>
                </c:pt>
                <c:pt idx="11">
                  <c:v>3</c:v>
                </c:pt>
                <c:pt idx="12">
                  <c:v>2.2000000000000002</c:v>
                </c:pt>
                <c:pt idx="13">
                  <c:v>2.9</c:v>
                </c:pt>
                <c:pt idx="14">
                  <c:v>2.9</c:v>
                </c:pt>
                <c:pt idx="15">
                  <c:v>3.1</c:v>
                </c:pt>
                <c:pt idx="16">
                  <c:v>3</c:v>
                </c:pt>
                <c:pt idx="17">
                  <c:v>2.7</c:v>
                </c:pt>
                <c:pt idx="18">
                  <c:v>2.2000000000000002</c:v>
                </c:pt>
                <c:pt idx="19">
                  <c:v>2.5</c:v>
                </c:pt>
                <c:pt idx="20">
                  <c:v>3.2</c:v>
                </c:pt>
                <c:pt idx="21">
                  <c:v>2.8</c:v>
                </c:pt>
                <c:pt idx="22">
                  <c:v>2.5</c:v>
                </c:pt>
                <c:pt idx="23">
                  <c:v>2.8</c:v>
                </c:pt>
                <c:pt idx="24">
                  <c:v>2.9</c:v>
                </c:pt>
                <c:pt idx="25">
                  <c:v>3</c:v>
                </c:pt>
                <c:pt idx="26">
                  <c:v>2.8</c:v>
                </c:pt>
                <c:pt idx="27">
                  <c:v>3</c:v>
                </c:pt>
                <c:pt idx="28">
                  <c:v>2.9</c:v>
                </c:pt>
                <c:pt idx="29">
                  <c:v>2.6</c:v>
                </c:pt>
                <c:pt idx="30">
                  <c:v>2.4</c:v>
                </c:pt>
                <c:pt idx="31">
                  <c:v>2.4</c:v>
                </c:pt>
                <c:pt idx="32">
                  <c:v>2.7</c:v>
                </c:pt>
                <c:pt idx="33">
                  <c:v>2.7</c:v>
                </c:pt>
                <c:pt idx="34">
                  <c:v>3</c:v>
                </c:pt>
                <c:pt idx="35">
                  <c:v>3.4</c:v>
                </c:pt>
                <c:pt idx="36">
                  <c:v>3.1</c:v>
                </c:pt>
                <c:pt idx="37">
                  <c:v>2.2999999999999998</c:v>
                </c:pt>
                <c:pt idx="38">
                  <c:v>3</c:v>
                </c:pt>
                <c:pt idx="39">
                  <c:v>2.5</c:v>
                </c:pt>
                <c:pt idx="40">
                  <c:v>2.6</c:v>
                </c:pt>
                <c:pt idx="41">
                  <c:v>3</c:v>
                </c:pt>
                <c:pt idx="42">
                  <c:v>2.6</c:v>
                </c:pt>
                <c:pt idx="43">
                  <c:v>2.2999999999999998</c:v>
                </c:pt>
                <c:pt idx="44">
                  <c:v>2.7</c:v>
                </c:pt>
                <c:pt idx="45">
                  <c:v>3</c:v>
                </c:pt>
                <c:pt idx="46">
                  <c:v>2.9</c:v>
                </c:pt>
                <c:pt idx="47">
                  <c:v>2.9</c:v>
                </c:pt>
                <c:pt idx="48">
                  <c:v>2.5</c:v>
                </c:pt>
                <c:pt idx="49">
                  <c:v>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59A-49EA-9039-F2C20FFD510D}"/>
            </c:ext>
          </c:extLst>
        </c:ser>
        <c:ser>
          <c:idx val="2"/>
          <c:order val="2"/>
          <c:tx>
            <c:v>Virginica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Classeur1!$E$2:$E$51</c:f>
              <c:numCache>
                <c:formatCode>General</c:formatCode>
                <c:ptCount val="50"/>
                <c:pt idx="0">
                  <c:v>6.3</c:v>
                </c:pt>
                <c:pt idx="1">
                  <c:v>5.8</c:v>
                </c:pt>
                <c:pt idx="2">
                  <c:v>7.1</c:v>
                </c:pt>
                <c:pt idx="3">
                  <c:v>6.3</c:v>
                </c:pt>
                <c:pt idx="4">
                  <c:v>6.5</c:v>
                </c:pt>
                <c:pt idx="5">
                  <c:v>7.6</c:v>
                </c:pt>
                <c:pt idx="6">
                  <c:v>4.9000000000000004</c:v>
                </c:pt>
                <c:pt idx="7">
                  <c:v>7.3</c:v>
                </c:pt>
                <c:pt idx="8">
                  <c:v>6.7</c:v>
                </c:pt>
                <c:pt idx="9">
                  <c:v>7.2</c:v>
                </c:pt>
                <c:pt idx="10">
                  <c:v>6.5</c:v>
                </c:pt>
                <c:pt idx="11">
                  <c:v>6.4</c:v>
                </c:pt>
                <c:pt idx="12">
                  <c:v>6.8</c:v>
                </c:pt>
                <c:pt idx="13">
                  <c:v>5.7</c:v>
                </c:pt>
                <c:pt idx="14">
                  <c:v>5.8</c:v>
                </c:pt>
                <c:pt idx="15">
                  <c:v>6.4</c:v>
                </c:pt>
                <c:pt idx="16">
                  <c:v>6.5</c:v>
                </c:pt>
                <c:pt idx="17">
                  <c:v>7.7</c:v>
                </c:pt>
                <c:pt idx="18">
                  <c:v>7.7</c:v>
                </c:pt>
                <c:pt idx="19">
                  <c:v>6</c:v>
                </c:pt>
                <c:pt idx="20">
                  <c:v>6.9</c:v>
                </c:pt>
                <c:pt idx="21">
                  <c:v>5.6</c:v>
                </c:pt>
                <c:pt idx="22">
                  <c:v>7.7</c:v>
                </c:pt>
                <c:pt idx="23">
                  <c:v>6.3</c:v>
                </c:pt>
                <c:pt idx="24">
                  <c:v>6.7</c:v>
                </c:pt>
                <c:pt idx="25">
                  <c:v>7.2</c:v>
                </c:pt>
                <c:pt idx="26">
                  <c:v>6.2</c:v>
                </c:pt>
                <c:pt idx="27">
                  <c:v>6.1</c:v>
                </c:pt>
                <c:pt idx="28">
                  <c:v>6.4</c:v>
                </c:pt>
                <c:pt idx="29">
                  <c:v>7.2</c:v>
                </c:pt>
                <c:pt idx="30">
                  <c:v>7.4</c:v>
                </c:pt>
                <c:pt idx="31">
                  <c:v>7.9</c:v>
                </c:pt>
                <c:pt idx="32">
                  <c:v>6.4</c:v>
                </c:pt>
                <c:pt idx="33">
                  <c:v>6.3</c:v>
                </c:pt>
                <c:pt idx="34">
                  <c:v>6.1</c:v>
                </c:pt>
                <c:pt idx="35">
                  <c:v>7.7</c:v>
                </c:pt>
                <c:pt idx="36">
                  <c:v>6.3</c:v>
                </c:pt>
                <c:pt idx="37">
                  <c:v>6.4</c:v>
                </c:pt>
                <c:pt idx="38">
                  <c:v>6</c:v>
                </c:pt>
                <c:pt idx="39">
                  <c:v>6.9</c:v>
                </c:pt>
                <c:pt idx="40">
                  <c:v>6.7</c:v>
                </c:pt>
                <c:pt idx="41">
                  <c:v>6.9</c:v>
                </c:pt>
                <c:pt idx="42">
                  <c:v>5.8</c:v>
                </c:pt>
                <c:pt idx="43">
                  <c:v>6.8</c:v>
                </c:pt>
                <c:pt idx="44">
                  <c:v>6.7</c:v>
                </c:pt>
                <c:pt idx="45">
                  <c:v>6.7</c:v>
                </c:pt>
                <c:pt idx="46">
                  <c:v>6.3</c:v>
                </c:pt>
                <c:pt idx="47">
                  <c:v>6.5</c:v>
                </c:pt>
                <c:pt idx="48">
                  <c:v>6.2</c:v>
                </c:pt>
                <c:pt idx="49">
                  <c:v>5.9</c:v>
                </c:pt>
              </c:numCache>
            </c:numRef>
          </c:xVal>
          <c:yVal>
            <c:numRef>
              <c:f>Classeur1!$F$2:$F$51</c:f>
              <c:numCache>
                <c:formatCode>General</c:formatCode>
                <c:ptCount val="50"/>
                <c:pt idx="0">
                  <c:v>3.3</c:v>
                </c:pt>
                <c:pt idx="1">
                  <c:v>2.7</c:v>
                </c:pt>
                <c:pt idx="2">
                  <c:v>3</c:v>
                </c:pt>
                <c:pt idx="3">
                  <c:v>2.9</c:v>
                </c:pt>
                <c:pt idx="4">
                  <c:v>3</c:v>
                </c:pt>
                <c:pt idx="5">
                  <c:v>3</c:v>
                </c:pt>
                <c:pt idx="6">
                  <c:v>2.5</c:v>
                </c:pt>
                <c:pt idx="7">
                  <c:v>2.9</c:v>
                </c:pt>
                <c:pt idx="8">
                  <c:v>2.5</c:v>
                </c:pt>
                <c:pt idx="9">
                  <c:v>3.6</c:v>
                </c:pt>
                <c:pt idx="10">
                  <c:v>3.2</c:v>
                </c:pt>
                <c:pt idx="11">
                  <c:v>2.7</c:v>
                </c:pt>
                <c:pt idx="12">
                  <c:v>3</c:v>
                </c:pt>
                <c:pt idx="13">
                  <c:v>2.5</c:v>
                </c:pt>
                <c:pt idx="14">
                  <c:v>2.8</c:v>
                </c:pt>
                <c:pt idx="15">
                  <c:v>3.2</c:v>
                </c:pt>
                <c:pt idx="16">
                  <c:v>3</c:v>
                </c:pt>
                <c:pt idx="17">
                  <c:v>3.8</c:v>
                </c:pt>
                <c:pt idx="18">
                  <c:v>2.6</c:v>
                </c:pt>
                <c:pt idx="19">
                  <c:v>2.2000000000000002</c:v>
                </c:pt>
                <c:pt idx="20">
                  <c:v>3.2</c:v>
                </c:pt>
                <c:pt idx="21">
                  <c:v>2.8</c:v>
                </c:pt>
                <c:pt idx="22">
                  <c:v>2.8</c:v>
                </c:pt>
                <c:pt idx="23">
                  <c:v>2.7</c:v>
                </c:pt>
                <c:pt idx="24">
                  <c:v>3.3</c:v>
                </c:pt>
                <c:pt idx="25">
                  <c:v>3.2</c:v>
                </c:pt>
                <c:pt idx="26">
                  <c:v>2.8</c:v>
                </c:pt>
                <c:pt idx="27">
                  <c:v>3</c:v>
                </c:pt>
                <c:pt idx="28">
                  <c:v>2.8</c:v>
                </c:pt>
                <c:pt idx="29">
                  <c:v>3</c:v>
                </c:pt>
                <c:pt idx="30">
                  <c:v>2.8</c:v>
                </c:pt>
                <c:pt idx="31">
                  <c:v>3.8</c:v>
                </c:pt>
                <c:pt idx="32">
                  <c:v>2.8</c:v>
                </c:pt>
                <c:pt idx="33">
                  <c:v>2.8</c:v>
                </c:pt>
                <c:pt idx="34">
                  <c:v>2.6</c:v>
                </c:pt>
                <c:pt idx="35">
                  <c:v>3</c:v>
                </c:pt>
                <c:pt idx="36">
                  <c:v>3.4</c:v>
                </c:pt>
                <c:pt idx="37">
                  <c:v>3.1</c:v>
                </c:pt>
                <c:pt idx="38">
                  <c:v>3</c:v>
                </c:pt>
                <c:pt idx="39">
                  <c:v>3.1</c:v>
                </c:pt>
                <c:pt idx="40">
                  <c:v>3.1</c:v>
                </c:pt>
                <c:pt idx="41">
                  <c:v>3.1</c:v>
                </c:pt>
                <c:pt idx="42">
                  <c:v>2.7</c:v>
                </c:pt>
                <c:pt idx="43">
                  <c:v>3.2</c:v>
                </c:pt>
                <c:pt idx="44">
                  <c:v>3.3</c:v>
                </c:pt>
                <c:pt idx="45">
                  <c:v>3</c:v>
                </c:pt>
                <c:pt idx="46">
                  <c:v>2.5</c:v>
                </c:pt>
                <c:pt idx="47">
                  <c:v>3</c:v>
                </c:pt>
                <c:pt idx="48">
                  <c:v>3.4</c:v>
                </c:pt>
                <c:pt idx="49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59A-49EA-9039-F2C20FFD51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220847"/>
        <c:axId val="22699087"/>
      </c:scatterChart>
      <c:valAx>
        <c:axId val="111220847"/>
        <c:scaling>
          <c:orientation val="minMax"/>
          <c:max val="8"/>
          <c:min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99087"/>
        <c:crosses val="autoZero"/>
        <c:crossBetween val="midCat"/>
      </c:valAx>
      <c:valAx>
        <c:axId val="22699087"/>
        <c:scaling>
          <c:orientation val="minMax"/>
          <c:max val="4.5"/>
          <c:min val="1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2208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Classeur1!$A$2:$A$51</c:f>
              <c:numCache>
                <c:formatCode>General</c:formatCode>
                <c:ptCount val="50"/>
                <c:pt idx="0">
                  <c:v>5.0999999999999996</c:v>
                </c:pt>
                <c:pt idx="1">
                  <c:v>4.9000000000000004</c:v>
                </c:pt>
                <c:pt idx="2">
                  <c:v>4.7</c:v>
                </c:pt>
                <c:pt idx="3">
                  <c:v>4.5999999999999996</c:v>
                </c:pt>
                <c:pt idx="4">
                  <c:v>5</c:v>
                </c:pt>
                <c:pt idx="5">
                  <c:v>5.4</c:v>
                </c:pt>
                <c:pt idx="6">
                  <c:v>4.5999999999999996</c:v>
                </c:pt>
                <c:pt idx="7">
                  <c:v>5</c:v>
                </c:pt>
                <c:pt idx="8">
                  <c:v>4.4000000000000004</c:v>
                </c:pt>
                <c:pt idx="9">
                  <c:v>4.9000000000000004</c:v>
                </c:pt>
                <c:pt idx="10">
                  <c:v>5.4</c:v>
                </c:pt>
                <c:pt idx="11">
                  <c:v>4.8</c:v>
                </c:pt>
                <c:pt idx="12">
                  <c:v>4.8</c:v>
                </c:pt>
                <c:pt idx="13">
                  <c:v>4.3</c:v>
                </c:pt>
                <c:pt idx="14">
                  <c:v>5.8</c:v>
                </c:pt>
                <c:pt idx="15">
                  <c:v>5.7</c:v>
                </c:pt>
                <c:pt idx="16">
                  <c:v>5.4</c:v>
                </c:pt>
                <c:pt idx="17">
                  <c:v>5.0999999999999996</c:v>
                </c:pt>
                <c:pt idx="18">
                  <c:v>5.7</c:v>
                </c:pt>
                <c:pt idx="19">
                  <c:v>5.0999999999999996</c:v>
                </c:pt>
                <c:pt idx="20">
                  <c:v>5.4</c:v>
                </c:pt>
                <c:pt idx="21">
                  <c:v>5.0999999999999996</c:v>
                </c:pt>
                <c:pt idx="22">
                  <c:v>4.5999999999999996</c:v>
                </c:pt>
                <c:pt idx="23">
                  <c:v>5.0999999999999996</c:v>
                </c:pt>
                <c:pt idx="24">
                  <c:v>4.8</c:v>
                </c:pt>
                <c:pt idx="25">
                  <c:v>5</c:v>
                </c:pt>
                <c:pt idx="26">
                  <c:v>5</c:v>
                </c:pt>
                <c:pt idx="27">
                  <c:v>5.2</c:v>
                </c:pt>
                <c:pt idx="28">
                  <c:v>5.2</c:v>
                </c:pt>
                <c:pt idx="29">
                  <c:v>4.7</c:v>
                </c:pt>
                <c:pt idx="30">
                  <c:v>4.8</c:v>
                </c:pt>
                <c:pt idx="31">
                  <c:v>5.4</c:v>
                </c:pt>
                <c:pt idx="32">
                  <c:v>5.2</c:v>
                </c:pt>
                <c:pt idx="33">
                  <c:v>5.5</c:v>
                </c:pt>
                <c:pt idx="34">
                  <c:v>4.9000000000000004</c:v>
                </c:pt>
                <c:pt idx="35">
                  <c:v>5</c:v>
                </c:pt>
                <c:pt idx="36">
                  <c:v>5.5</c:v>
                </c:pt>
                <c:pt idx="37">
                  <c:v>4.9000000000000004</c:v>
                </c:pt>
                <c:pt idx="38">
                  <c:v>4.4000000000000004</c:v>
                </c:pt>
                <c:pt idx="39">
                  <c:v>5.0999999999999996</c:v>
                </c:pt>
                <c:pt idx="40">
                  <c:v>5</c:v>
                </c:pt>
                <c:pt idx="41">
                  <c:v>4.5</c:v>
                </c:pt>
                <c:pt idx="42">
                  <c:v>4.4000000000000004</c:v>
                </c:pt>
                <c:pt idx="43">
                  <c:v>5</c:v>
                </c:pt>
                <c:pt idx="44">
                  <c:v>5.0999999999999996</c:v>
                </c:pt>
                <c:pt idx="45">
                  <c:v>4.8</c:v>
                </c:pt>
                <c:pt idx="46">
                  <c:v>5.0999999999999996</c:v>
                </c:pt>
                <c:pt idx="47">
                  <c:v>4.5999999999999996</c:v>
                </c:pt>
                <c:pt idx="48">
                  <c:v>5.3</c:v>
                </c:pt>
                <c:pt idx="49">
                  <c:v>5</c:v>
                </c:pt>
              </c:numCache>
            </c:numRef>
          </c:xVal>
          <c:yVal>
            <c:numRef>
              <c:f>Classeur1!$B$2:$B$51</c:f>
              <c:numCache>
                <c:formatCode>General</c:formatCode>
                <c:ptCount val="50"/>
                <c:pt idx="0">
                  <c:v>3.5</c:v>
                </c:pt>
                <c:pt idx="1">
                  <c:v>3</c:v>
                </c:pt>
                <c:pt idx="2">
                  <c:v>3.2</c:v>
                </c:pt>
                <c:pt idx="3">
                  <c:v>3.1</c:v>
                </c:pt>
                <c:pt idx="4">
                  <c:v>3.6</c:v>
                </c:pt>
                <c:pt idx="5">
                  <c:v>3.9</c:v>
                </c:pt>
                <c:pt idx="6">
                  <c:v>3.4</c:v>
                </c:pt>
                <c:pt idx="7">
                  <c:v>3.4</c:v>
                </c:pt>
                <c:pt idx="8">
                  <c:v>2.9</c:v>
                </c:pt>
                <c:pt idx="9">
                  <c:v>3.1</c:v>
                </c:pt>
                <c:pt idx="10">
                  <c:v>3.7</c:v>
                </c:pt>
                <c:pt idx="11">
                  <c:v>3.4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4.4000000000000004</c:v>
                </c:pt>
                <c:pt idx="16">
                  <c:v>3.9</c:v>
                </c:pt>
                <c:pt idx="17">
                  <c:v>3.5</c:v>
                </c:pt>
                <c:pt idx="18">
                  <c:v>3.8</c:v>
                </c:pt>
                <c:pt idx="19">
                  <c:v>3.8</c:v>
                </c:pt>
                <c:pt idx="20">
                  <c:v>3.4</c:v>
                </c:pt>
                <c:pt idx="21">
                  <c:v>3.7</c:v>
                </c:pt>
                <c:pt idx="22">
                  <c:v>3.6</c:v>
                </c:pt>
                <c:pt idx="23">
                  <c:v>3.3</c:v>
                </c:pt>
                <c:pt idx="24">
                  <c:v>3.4</c:v>
                </c:pt>
                <c:pt idx="25">
                  <c:v>3</c:v>
                </c:pt>
                <c:pt idx="26">
                  <c:v>3.4</c:v>
                </c:pt>
                <c:pt idx="27">
                  <c:v>3.5</c:v>
                </c:pt>
                <c:pt idx="28">
                  <c:v>3.4</c:v>
                </c:pt>
                <c:pt idx="29">
                  <c:v>3.2</c:v>
                </c:pt>
                <c:pt idx="30">
                  <c:v>3.1</c:v>
                </c:pt>
                <c:pt idx="31">
                  <c:v>3.4</c:v>
                </c:pt>
                <c:pt idx="32">
                  <c:v>4.0999999999999996</c:v>
                </c:pt>
                <c:pt idx="33">
                  <c:v>4.2</c:v>
                </c:pt>
                <c:pt idx="34">
                  <c:v>3.1</c:v>
                </c:pt>
                <c:pt idx="35">
                  <c:v>3.2</c:v>
                </c:pt>
                <c:pt idx="36">
                  <c:v>3.5</c:v>
                </c:pt>
                <c:pt idx="37">
                  <c:v>3.1</c:v>
                </c:pt>
                <c:pt idx="38">
                  <c:v>3</c:v>
                </c:pt>
                <c:pt idx="39">
                  <c:v>3.4</c:v>
                </c:pt>
                <c:pt idx="40">
                  <c:v>3.5</c:v>
                </c:pt>
                <c:pt idx="41">
                  <c:v>2.2999999999999998</c:v>
                </c:pt>
                <c:pt idx="42">
                  <c:v>3.2</c:v>
                </c:pt>
                <c:pt idx="43">
                  <c:v>3.5</c:v>
                </c:pt>
                <c:pt idx="44">
                  <c:v>3.8</c:v>
                </c:pt>
                <c:pt idx="45">
                  <c:v>3</c:v>
                </c:pt>
                <c:pt idx="46">
                  <c:v>3.8</c:v>
                </c:pt>
                <c:pt idx="47">
                  <c:v>3.2</c:v>
                </c:pt>
                <c:pt idx="48">
                  <c:v>3.7</c:v>
                </c:pt>
                <c:pt idx="49">
                  <c:v>3.3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BA-4D46-8BB7-D7ACC5D1B1F0}"/>
            </c:ext>
          </c:extLst>
        </c:ser>
        <c:ser>
          <c:idx val="1"/>
          <c:order val="1"/>
          <c:tx>
            <c:v>Versicolor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Classeur1!$C$2:$C$51</c:f>
              <c:numCache>
                <c:formatCode>General</c:formatCode>
                <c:ptCount val="50"/>
                <c:pt idx="0">
                  <c:v>7</c:v>
                </c:pt>
                <c:pt idx="1">
                  <c:v>6.4</c:v>
                </c:pt>
                <c:pt idx="2">
                  <c:v>6.9</c:v>
                </c:pt>
                <c:pt idx="3">
                  <c:v>5.5</c:v>
                </c:pt>
                <c:pt idx="4">
                  <c:v>6.5</c:v>
                </c:pt>
                <c:pt idx="5">
                  <c:v>5.7</c:v>
                </c:pt>
                <c:pt idx="6">
                  <c:v>6.3</c:v>
                </c:pt>
                <c:pt idx="7">
                  <c:v>4.9000000000000004</c:v>
                </c:pt>
                <c:pt idx="8">
                  <c:v>6.6</c:v>
                </c:pt>
                <c:pt idx="9">
                  <c:v>5.2</c:v>
                </c:pt>
                <c:pt idx="10">
                  <c:v>5</c:v>
                </c:pt>
                <c:pt idx="11">
                  <c:v>5.9</c:v>
                </c:pt>
                <c:pt idx="12">
                  <c:v>6</c:v>
                </c:pt>
                <c:pt idx="13">
                  <c:v>6.1</c:v>
                </c:pt>
                <c:pt idx="14">
                  <c:v>5.6</c:v>
                </c:pt>
                <c:pt idx="15">
                  <c:v>6.7</c:v>
                </c:pt>
                <c:pt idx="16">
                  <c:v>5.6</c:v>
                </c:pt>
                <c:pt idx="17">
                  <c:v>5.8</c:v>
                </c:pt>
                <c:pt idx="18">
                  <c:v>6.2</c:v>
                </c:pt>
                <c:pt idx="19">
                  <c:v>5.6</c:v>
                </c:pt>
                <c:pt idx="20">
                  <c:v>5.9</c:v>
                </c:pt>
                <c:pt idx="21">
                  <c:v>6.1</c:v>
                </c:pt>
                <c:pt idx="22">
                  <c:v>6.3</c:v>
                </c:pt>
                <c:pt idx="23">
                  <c:v>6.1</c:v>
                </c:pt>
                <c:pt idx="24">
                  <c:v>6.4</c:v>
                </c:pt>
                <c:pt idx="25">
                  <c:v>6.6</c:v>
                </c:pt>
                <c:pt idx="26">
                  <c:v>6.8</c:v>
                </c:pt>
                <c:pt idx="27">
                  <c:v>6.7</c:v>
                </c:pt>
                <c:pt idx="28">
                  <c:v>6</c:v>
                </c:pt>
                <c:pt idx="29">
                  <c:v>5.7</c:v>
                </c:pt>
                <c:pt idx="30">
                  <c:v>5.5</c:v>
                </c:pt>
                <c:pt idx="31">
                  <c:v>5.5</c:v>
                </c:pt>
                <c:pt idx="32">
                  <c:v>5.8</c:v>
                </c:pt>
                <c:pt idx="33">
                  <c:v>6</c:v>
                </c:pt>
                <c:pt idx="34">
                  <c:v>5.4</c:v>
                </c:pt>
                <c:pt idx="35">
                  <c:v>6</c:v>
                </c:pt>
                <c:pt idx="36">
                  <c:v>6.7</c:v>
                </c:pt>
                <c:pt idx="37">
                  <c:v>6.3</c:v>
                </c:pt>
                <c:pt idx="38">
                  <c:v>5.6</c:v>
                </c:pt>
                <c:pt idx="39">
                  <c:v>5.5</c:v>
                </c:pt>
                <c:pt idx="40">
                  <c:v>5.5</c:v>
                </c:pt>
                <c:pt idx="41">
                  <c:v>6.1</c:v>
                </c:pt>
                <c:pt idx="42">
                  <c:v>5.8</c:v>
                </c:pt>
                <c:pt idx="43">
                  <c:v>5</c:v>
                </c:pt>
                <c:pt idx="44">
                  <c:v>5.6</c:v>
                </c:pt>
                <c:pt idx="45">
                  <c:v>5.7</c:v>
                </c:pt>
                <c:pt idx="46">
                  <c:v>5.7</c:v>
                </c:pt>
                <c:pt idx="47">
                  <c:v>6.2</c:v>
                </c:pt>
                <c:pt idx="48">
                  <c:v>5.0999999999999996</c:v>
                </c:pt>
                <c:pt idx="49">
                  <c:v>5.7</c:v>
                </c:pt>
              </c:numCache>
            </c:numRef>
          </c:xVal>
          <c:yVal>
            <c:numRef>
              <c:f>Classeur1!$D$2:$D$51</c:f>
              <c:numCache>
                <c:formatCode>General</c:formatCode>
                <c:ptCount val="50"/>
                <c:pt idx="0">
                  <c:v>3.2</c:v>
                </c:pt>
                <c:pt idx="1">
                  <c:v>3.2</c:v>
                </c:pt>
                <c:pt idx="2">
                  <c:v>3.1</c:v>
                </c:pt>
                <c:pt idx="3">
                  <c:v>2.2999999999999998</c:v>
                </c:pt>
                <c:pt idx="4">
                  <c:v>2.8</c:v>
                </c:pt>
                <c:pt idx="5">
                  <c:v>2.8</c:v>
                </c:pt>
                <c:pt idx="6">
                  <c:v>3.3</c:v>
                </c:pt>
                <c:pt idx="7">
                  <c:v>2.4</c:v>
                </c:pt>
                <c:pt idx="8">
                  <c:v>2.9</c:v>
                </c:pt>
                <c:pt idx="9">
                  <c:v>2.7</c:v>
                </c:pt>
                <c:pt idx="10">
                  <c:v>2</c:v>
                </c:pt>
                <c:pt idx="11">
                  <c:v>3</c:v>
                </c:pt>
                <c:pt idx="12">
                  <c:v>2.2000000000000002</c:v>
                </c:pt>
                <c:pt idx="13">
                  <c:v>2.9</c:v>
                </c:pt>
                <c:pt idx="14">
                  <c:v>2.9</c:v>
                </c:pt>
                <c:pt idx="15">
                  <c:v>3.1</c:v>
                </c:pt>
                <c:pt idx="16">
                  <c:v>3</c:v>
                </c:pt>
                <c:pt idx="17">
                  <c:v>2.7</c:v>
                </c:pt>
                <c:pt idx="18">
                  <c:v>2.2000000000000002</c:v>
                </c:pt>
                <c:pt idx="19">
                  <c:v>2.5</c:v>
                </c:pt>
                <c:pt idx="20">
                  <c:v>3.2</c:v>
                </c:pt>
                <c:pt idx="21">
                  <c:v>2.8</c:v>
                </c:pt>
                <c:pt idx="22">
                  <c:v>2.5</c:v>
                </c:pt>
                <c:pt idx="23">
                  <c:v>2.8</c:v>
                </c:pt>
                <c:pt idx="24">
                  <c:v>2.9</c:v>
                </c:pt>
                <c:pt idx="25">
                  <c:v>3</c:v>
                </c:pt>
                <c:pt idx="26">
                  <c:v>2.8</c:v>
                </c:pt>
                <c:pt idx="27">
                  <c:v>3</c:v>
                </c:pt>
                <c:pt idx="28">
                  <c:v>2.9</c:v>
                </c:pt>
                <c:pt idx="29">
                  <c:v>2.6</c:v>
                </c:pt>
                <c:pt idx="30">
                  <c:v>2.4</c:v>
                </c:pt>
                <c:pt idx="31">
                  <c:v>2.4</c:v>
                </c:pt>
                <c:pt idx="32">
                  <c:v>2.7</c:v>
                </c:pt>
                <c:pt idx="33">
                  <c:v>2.7</c:v>
                </c:pt>
                <c:pt idx="34">
                  <c:v>3</c:v>
                </c:pt>
                <c:pt idx="35">
                  <c:v>3.4</c:v>
                </c:pt>
                <c:pt idx="36">
                  <c:v>3.1</c:v>
                </c:pt>
                <c:pt idx="37">
                  <c:v>2.2999999999999998</c:v>
                </c:pt>
                <c:pt idx="38">
                  <c:v>3</c:v>
                </c:pt>
                <c:pt idx="39">
                  <c:v>2.5</c:v>
                </c:pt>
                <c:pt idx="40">
                  <c:v>2.6</c:v>
                </c:pt>
                <c:pt idx="41">
                  <c:v>3</c:v>
                </c:pt>
                <c:pt idx="42">
                  <c:v>2.6</c:v>
                </c:pt>
                <c:pt idx="43">
                  <c:v>2.2999999999999998</c:v>
                </c:pt>
                <c:pt idx="44">
                  <c:v>2.7</c:v>
                </c:pt>
                <c:pt idx="45">
                  <c:v>3</c:v>
                </c:pt>
                <c:pt idx="46">
                  <c:v>2.9</c:v>
                </c:pt>
                <c:pt idx="47">
                  <c:v>2.9</c:v>
                </c:pt>
                <c:pt idx="48">
                  <c:v>2.5</c:v>
                </c:pt>
                <c:pt idx="49">
                  <c:v>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4BA-4D46-8BB7-D7ACC5D1B1F0}"/>
            </c:ext>
          </c:extLst>
        </c:ser>
        <c:ser>
          <c:idx val="2"/>
          <c:order val="2"/>
          <c:tx>
            <c:v>Virginica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">
                <a:solidFill>
                  <a:srgbClr val="0070C0"/>
                </a:solidFill>
              </a:ln>
              <a:effectLst/>
            </c:spPr>
          </c:marker>
          <c:xVal>
            <c:numRef>
              <c:f>Classeur1!$E$2:$E$51</c:f>
              <c:numCache>
                <c:formatCode>General</c:formatCode>
                <c:ptCount val="50"/>
                <c:pt idx="0">
                  <c:v>6.3</c:v>
                </c:pt>
                <c:pt idx="1">
                  <c:v>5.8</c:v>
                </c:pt>
                <c:pt idx="2">
                  <c:v>7.1</c:v>
                </c:pt>
                <c:pt idx="3">
                  <c:v>6.3</c:v>
                </c:pt>
                <c:pt idx="4">
                  <c:v>6.5</c:v>
                </c:pt>
                <c:pt idx="5">
                  <c:v>7.6</c:v>
                </c:pt>
                <c:pt idx="6">
                  <c:v>4.9000000000000004</c:v>
                </c:pt>
                <c:pt idx="7">
                  <c:v>7.3</c:v>
                </c:pt>
                <c:pt idx="8">
                  <c:v>6.7</c:v>
                </c:pt>
                <c:pt idx="9">
                  <c:v>7.2</c:v>
                </c:pt>
                <c:pt idx="10">
                  <c:v>6.5</c:v>
                </c:pt>
                <c:pt idx="11">
                  <c:v>6.4</c:v>
                </c:pt>
                <c:pt idx="12">
                  <c:v>6.8</c:v>
                </c:pt>
                <c:pt idx="13">
                  <c:v>5.7</c:v>
                </c:pt>
                <c:pt idx="14">
                  <c:v>5.8</c:v>
                </c:pt>
                <c:pt idx="15">
                  <c:v>6.4</c:v>
                </c:pt>
                <c:pt idx="16">
                  <c:v>6.5</c:v>
                </c:pt>
                <c:pt idx="17">
                  <c:v>7.7</c:v>
                </c:pt>
                <c:pt idx="18">
                  <c:v>7.7</c:v>
                </c:pt>
                <c:pt idx="19">
                  <c:v>6</c:v>
                </c:pt>
                <c:pt idx="20">
                  <c:v>6.9</c:v>
                </c:pt>
                <c:pt idx="21">
                  <c:v>5.6</c:v>
                </c:pt>
                <c:pt idx="22">
                  <c:v>7.7</c:v>
                </c:pt>
                <c:pt idx="23">
                  <c:v>6.3</c:v>
                </c:pt>
                <c:pt idx="24">
                  <c:v>6.7</c:v>
                </c:pt>
                <c:pt idx="25">
                  <c:v>7.2</c:v>
                </c:pt>
                <c:pt idx="26">
                  <c:v>6.2</c:v>
                </c:pt>
                <c:pt idx="27">
                  <c:v>6.1</c:v>
                </c:pt>
                <c:pt idx="28">
                  <c:v>6.4</c:v>
                </c:pt>
                <c:pt idx="29">
                  <c:v>7.2</c:v>
                </c:pt>
                <c:pt idx="30">
                  <c:v>7.4</c:v>
                </c:pt>
                <c:pt idx="31">
                  <c:v>7.9</c:v>
                </c:pt>
                <c:pt idx="32">
                  <c:v>6.4</c:v>
                </c:pt>
                <c:pt idx="33">
                  <c:v>6.3</c:v>
                </c:pt>
                <c:pt idx="34">
                  <c:v>6.1</c:v>
                </c:pt>
                <c:pt idx="35">
                  <c:v>7.7</c:v>
                </c:pt>
                <c:pt idx="36">
                  <c:v>6.3</c:v>
                </c:pt>
                <c:pt idx="37">
                  <c:v>6.4</c:v>
                </c:pt>
                <c:pt idx="38">
                  <c:v>6</c:v>
                </c:pt>
                <c:pt idx="39">
                  <c:v>6.9</c:v>
                </c:pt>
                <c:pt idx="40">
                  <c:v>6.7</c:v>
                </c:pt>
                <c:pt idx="41">
                  <c:v>6.9</c:v>
                </c:pt>
                <c:pt idx="42">
                  <c:v>5.8</c:v>
                </c:pt>
                <c:pt idx="43">
                  <c:v>6.8</c:v>
                </c:pt>
                <c:pt idx="44">
                  <c:v>6.7</c:v>
                </c:pt>
                <c:pt idx="45">
                  <c:v>6.7</c:v>
                </c:pt>
                <c:pt idx="46">
                  <c:v>6.3</c:v>
                </c:pt>
                <c:pt idx="47">
                  <c:v>6.5</c:v>
                </c:pt>
                <c:pt idx="48">
                  <c:v>6.2</c:v>
                </c:pt>
                <c:pt idx="49">
                  <c:v>5.9</c:v>
                </c:pt>
              </c:numCache>
            </c:numRef>
          </c:xVal>
          <c:yVal>
            <c:numRef>
              <c:f>Classeur1!$F$2:$F$51</c:f>
              <c:numCache>
                <c:formatCode>General</c:formatCode>
                <c:ptCount val="50"/>
                <c:pt idx="0">
                  <c:v>3.3</c:v>
                </c:pt>
                <c:pt idx="1">
                  <c:v>2.7</c:v>
                </c:pt>
                <c:pt idx="2">
                  <c:v>3</c:v>
                </c:pt>
                <c:pt idx="3">
                  <c:v>2.9</c:v>
                </c:pt>
                <c:pt idx="4">
                  <c:v>3</c:v>
                </c:pt>
                <c:pt idx="5">
                  <c:v>3</c:v>
                </c:pt>
                <c:pt idx="6">
                  <c:v>2.5</c:v>
                </c:pt>
                <c:pt idx="7">
                  <c:v>2.9</c:v>
                </c:pt>
                <c:pt idx="8">
                  <c:v>2.5</c:v>
                </c:pt>
                <c:pt idx="9">
                  <c:v>3.6</c:v>
                </c:pt>
                <c:pt idx="10">
                  <c:v>3.2</c:v>
                </c:pt>
                <c:pt idx="11">
                  <c:v>2.7</c:v>
                </c:pt>
                <c:pt idx="12">
                  <c:v>3</c:v>
                </c:pt>
                <c:pt idx="13">
                  <c:v>2.5</c:v>
                </c:pt>
                <c:pt idx="14">
                  <c:v>2.8</c:v>
                </c:pt>
                <c:pt idx="15">
                  <c:v>3.2</c:v>
                </c:pt>
                <c:pt idx="16">
                  <c:v>3</c:v>
                </c:pt>
                <c:pt idx="17">
                  <c:v>3.8</c:v>
                </c:pt>
                <c:pt idx="18">
                  <c:v>2.6</c:v>
                </c:pt>
                <c:pt idx="19">
                  <c:v>2.2000000000000002</c:v>
                </c:pt>
                <c:pt idx="20">
                  <c:v>3.2</c:v>
                </c:pt>
                <c:pt idx="21">
                  <c:v>2.8</c:v>
                </c:pt>
                <c:pt idx="22">
                  <c:v>2.8</c:v>
                </c:pt>
                <c:pt idx="23">
                  <c:v>2.7</c:v>
                </c:pt>
                <c:pt idx="24">
                  <c:v>3.3</c:v>
                </c:pt>
                <c:pt idx="25">
                  <c:v>3.2</c:v>
                </c:pt>
                <c:pt idx="26">
                  <c:v>2.8</c:v>
                </c:pt>
                <c:pt idx="27">
                  <c:v>3</c:v>
                </c:pt>
                <c:pt idx="28">
                  <c:v>2.8</c:v>
                </c:pt>
                <c:pt idx="29">
                  <c:v>3</c:v>
                </c:pt>
                <c:pt idx="30">
                  <c:v>2.8</c:v>
                </c:pt>
                <c:pt idx="31">
                  <c:v>3.8</c:v>
                </c:pt>
                <c:pt idx="32">
                  <c:v>2.8</c:v>
                </c:pt>
                <c:pt idx="33">
                  <c:v>2.8</c:v>
                </c:pt>
                <c:pt idx="34">
                  <c:v>2.6</c:v>
                </c:pt>
                <c:pt idx="35">
                  <c:v>3</c:v>
                </c:pt>
                <c:pt idx="36">
                  <c:v>3.4</c:v>
                </c:pt>
                <c:pt idx="37">
                  <c:v>3.1</c:v>
                </c:pt>
                <c:pt idx="38">
                  <c:v>3</c:v>
                </c:pt>
                <c:pt idx="39">
                  <c:v>3.1</c:v>
                </c:pt>
                <c:pt idx="40">
                  <c:v>3.1</c:v>
                </c:pt>
                <c:pt idx="41">
                  <c:v>3.1</c:v>
                </c:pt>
                <c:pt idx="42">
                  <c:v>2.7</c:v>
                </c:pt>
                <c:pt idx="43">
                  <c:v>3.2</c:v>
                </c:pt>
                <c:pt idx="44">
                  <c:v>3.3</c:v>
                </c:pt>
                <c:pt idx="45">
                  <c:v>3</c:v>
                </c:pt>
                <c:pt idx="46">
                  <c:v>2.5</c:v>
                </c:pt>
                <c:pt idx="47">
                  <c:v>3</c:v>
                </c:pt>
                <c:pt idx="48">
                  <c:v>3.4</c:v>
                </c:pt>
                <c:pt idx="49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4BA-4D46-8BB7-D7ACC5D1B1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220847"/>
        <c:axId val="22699087"/>
      </c:scatterChart>
      <c:valAx>
        <c:axId val="111220847"/>
        <c:scaling>
          <c:orientation val="minMax"/>
          <c:max val="8"/>
          <c:min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99087"/>
        <c:crosses val="autoZero"/>
        <c:crossBetween val="midCat"/>
      </c:valAx>
      <c:valAx>
        <c:axId val="22699087"/>
        <c:scaling>
          <c:orientation val="minMax"/>
          <c:max val="4.5"/>
          <c:min val="1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2208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Classeur1!$A$2:$A$51</c:f>
              <c:numCache>
                <c:formatCode>General</c:formatCode>
                <c:ptCount val="50"/>
                <c:pt idx="0">
                  <c:v>5.0999999999999996</c:v>
                </c:pt>
                <c:pt idx="1">
                  <c:v>4.9000000000000004</c:v>
                </c:pt>
                <c:pt idx="2">
                  <c:v>4.7</c:v>
                </c:pt>
                <c:pt idx="3">
                  <c:v>4.5999999999999996</c:v>
                </c:pt>
                <c:pt idx="4">
                  <c:v>5</c:v>
                </c:pt>
                <c:pt idx="5">
                  <c:v>5.4</c:v>
                </c:pt>
                <c:pt idx="6">
                  <c:v>4.5999999999999996</c:v>
                </c:pt>
                <c:pt idx="7">
                  <c:v>5</c:v>
                </c:pt>
                <c:pt idx="8">
                  <c:v>4.4000000000000004</c:v>
                </c:pt>
                <c:pt idx="9">
                  <c:v>4.9000000000000004</c:v>
                </c:pt>
                <c:pt idx="10">
                  <c:v>5.4</c:v>
                </c:pt>
                <c:pt idx="11">
                  <c:v>4.8</c:v>
                </c:pt>
                <c:pt idx="12">
                  <c:v>4.8</c:v>
                </c:pt>
                <c:pt idx="13">
                  <c:v>4.3</c:v>
                </c:pt>
                <c:pt idx="14">
                  <c:v>5.8</c:v>
                </c:pt>
                <c:pt idx="15">
                  <c:v>5.7</c:v>
                </c:pt>
                <c:pt idx="16">
                  <c:v>5.4</c:v>
                </c:pt>
                <c:pt idx="17">
                  <c:v>5.0999999999999996</c:v>
                </c:pt>
                <c:pt idx="18">
                  <c:v>5.7</c:v>
                </c:pt>
                <c:pt idx="19">
                  <c:v>5.0999999999999996</c:v>
                </c:pt>
                <c:pt idx="20">
                  <c:v>5.4</c:v>
                </c:pt>
                <c:pt idx="21">
                  <c:v>5.0999999999999996</c:v>
                </c:pt>
                <c:pt idx="22">
                  <c:v>4.5999999999999996</c:v>
                </c:pt>
                <c:pt idx="23">
                  <c:v>5.0999999999999996</c:v>
                </c:pt>
                <c:pt idx="24">
                  <c:v>4.8</c:v>
                </c:pt>
                <c:pt idx="25">
                  <c:v>5</c:v>
                </c:pt>
                <c:pt idx="26">
                  <c:v>5</c:v>
                </c:pt>
                <c:pt idx="27">
                  <c:v>5.2</c:v>
                </c:pt>
                <c:pt idx="28">
                  <c:v>5.2</c:v>
                </c:pt>
                <c:pt idx="29">
                  <c:v>4.7</c:v>
                </c:pt>
                <c:pt idx="30">
                  <c:v>4.8</c:v>
                </c:pt>
                <c:pt idx="31">
                  <c:v>5.4</c:v>
                </c:pt>
                <c:pt idx="32">
                  <c:v>5.2</c:v>
                </c:pt>
                <c:pt idx="33">
                  <c:v>5.5</c:v>
                </c:pt>
                <c:pt idx="34">
                  <c:v>4.9000000000000004</c:v>
                </c:pt>
                <c:pt idx="35">
                  <c:v>5</c:v>
                </c:pt>
                <c:pt idx="36">
                  <c:v>5.5</c:v>
                </c:pt>
                <c:pt idx="37">
                  <c:v>4.9000000000000004</c:v>
                </c:pt>
                <c:pt idx="38">
                  <c:v>4.4000000000000004</c:v>
                </c:pt>
                <c:pt idx="39">
                  <c:v>5.0999999999999996</c:v>
                </c:pt>
                <c:pt idx="40">
                  <c:v>5</c:v>
                </c:pt>
                <c:pt idx="41">
                  <c:v>4.5</c:v>
                </c:pt>
                <c:pt idx="42">
                  <c:v>4.4000000000000004</c:v>
                </c:pt>
                <c:pt idx="43">
                  <c:v>5</c:v>
                </c:pt>
                <c:pt idx="44">
                  <c:v>5.0999999999999996</c:v>
                </c:pt>
                <c:pt idx="45">
                  <c:v>4.8</c:v>
                </c:pt>
                <c:pt idx="46">
                  <c:v>5.0999999999999996</c:v>
                </c:pt>
                <c:pt idx="47">
                  <c:v>4.5999999999999996</c:v>
                </c:pt>
                <c:pt idx="48">
                  <c:v>5.3</c:v>
                </c:pt>
                <c:pt idx="49">
                  <c:v>5</c:v>
                </c:pt>
              </c:numCache>
            </c:numRef>
          </c:xVal>
          <c:yVal>
            <c:numRef>
              <c:f>Classeur1!$B$2:$B$51</c:f>
              <c:numCache>
                <c:formatCode>General</c:formatCode>
                <c:ptCount val="50"/>
                <c:pt idx="0">
                  <c:v>3.5</c:v>
                </c:pt>
                <c:pt idx="1">
                  <c:v>3</c:v>
                </c:pt>
                <c:pt idx="2">
                  <c:v>3.2</c:v>
                </c:pt>
                <c:pt idx="3">
                  <c:v>3.1</c:v>
                </c:pt>
                <c:pt idx="4">
                  <c:v>3.6</c:v>
                </c:pt>
                <c:pt idx="5">
                  <c:v>3.9</c:v>
                </c:pt>
                <c:pt idx="6">
                  <c:v>3.4</c:v>
                </c:pt>
                <c:pt idx="7">
                  <c:v>3.4</c:v>
                </c:pt>
                <c:pt idx="8">
                  <c:v>2.9</c:v>
                </c:pt>
                <c:pt idx="9">
                  <c:v>3.1</c:v>
                </c:pt>
                <c:pt idx="10">
                  <c:v>3.7</c:v>
                </c:pt>
                <c:pt idx="11">
                  <c:v>3.4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4.4000000000000004</c:v>
                </c:pt>
                <c:pt idx="16">
                  <c:v>3.9</c:v>
                </c:pt>
                <c:pt idx="17">
                  <c:v>3.5</c:v>
                </c:pt>
                <c:pt idx="18">
                  <c:v>3.8</c:v>
                </c:pt>
                <c:pt idx="19">
                  <c:v>3.8</c:v>
                </c:pt>
                <c:pt idx="20">
                  <c:v>3.4</c:v>
                </c:pt>
                <c:pt idx="21">
                  <c:v>3.7</c:v>
                </c:pt>
                <c:pt idx="22">
                  <c:v>3.6</c:v>
                </c:pt>
                <c:pt idx="23">
                  <c:v>3.3</c:v>
                </c:pt>
                <c:pt idx="24">
                  <c:v>3.4</c:v>
                </c:pt>
                <c:pt idx="25">
                  <c:v>3</c:v>
                </c:pt>
                <c:pt idx="26">
                  <c:v>3.4</c:v>
                </c:pt>
                <c:pt idx="27">
                  <c:v>3.5</c:v>
                </c:pt>
                <c:pt idx="28">
                  <c:v>3.4</c:v>
                </c:pt>
                <c:pt idx="29">
                  <c:v>3.2</c:v>
                </c:pt>
                <c:pt idx="30">
                  <c:v>3.1</c:v>
                </c:pt>
                <c:pt idx="31">
                  <c:v>3.4</c:v>
                </c:pt>
                <c:pt idx="32">
                  <c:v>4.0999999999999996</c:v>
                </c:pt>
                <c:pt idx="33">
                  <c:v>4.2</c:v>
                </c:pt>
                <c:pt idx="34">
                  <c:v>3.1</c:v>
                </c:pt>
                <c:pt idx="35">
                  <c:v>3.2</c:v>
                </c:pt>
                <c:pt idx="36">
                  <c:v>3.5</c:v>
                </c:pt>
                <c:pt idx="37">
                  <c:v>3.1</c:v>
                </c:pt>
                <c:pt idx="38">
                  <c:v>3</c:v>
                </c:pt>
                <c:pt idx="39">
                  <c:v>3.4</c:v>
                </c:pt>
                <c:pt idx="40">
                  <c:v>3.5</c:v>
                </c:pt>
                <c:pt idx="41">
                  <c:v>2.2999999999999998</c:v>
                </c:pt>
                <c:pt idx="42">
                  <c:v>3.2</c:v>
                </c:pt>
                <c:pt idx="43">
                  <c:v>3.5</c:v>
                </c:pt>
                <c:pt idx="44">
                  <c:v>3.8</c:v>
                </c:pt>
                <c:pt idx="45">
                  <c:v>3</c:v>
                </c:pt>
                <c:pt idx="46">
                  <c:v>3.8</c:v>
                </c:pt>
                <c:pt idx="47">
                  <c:v>3.2</c:v>
                </c:pt>
                <c:pt idx="48">
                  <c:v>3.7</c:v>
                </c:pt>
                <c:pt idx="49">
                  <c:v>3.3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2B-47DE-8F2B-008FD38D2F42}"/>
            </c:ext>
          </c:extLst>
        </c:ser>
        <c:ser>
          <c:idx val="1"/>
          <c:order val="1"/>
          <c:tx>
            <c:v>Versicolor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">
                <a:solidFill>
                  <a:srgbClr val="0070C0"/>
                </a:solidFill>
              </a:ln>
              <a:effectLst/>
            </c:spPr>
          </c:marker>
          <c:xVal>
            <c:numRef>
              <c:f>Classeur1!$C$2:$C$51</c:f>
              <c:numCache>
                <c:formatCode>General</c:formatCode>
                <c:ptCount val="50"/>
                <c:pt idx="0">
                  <c:v>7</c:v>
                </c:pt>
                <c:pt idx="1">
                  <c:v>6.4</c:v>
                </c:pt>
                <c:pt idx="2">
                  <c:v>6.9</c:v>
                </c:pt>
                <c:pt idx="3">
                  <c:v>5.5</c:v>
                </c:pt>
                <c:pt idx="4">
                  <c:v>6.5</c:v>
                </c:pt>
                <c:pt idx="5">
                  <c:v>5.7</c:v>
                </c:pt>
                <c:pt idx="6">
                  <c:v>6.3</c:v>
                </c:pt>
                <c:pt idx="7">
                  <c:v>4.9000000000000004</c:v>
                </c:pt>
                <c:pt idx="8">
                  <c:v>6.6</c:v>
                </c:pt>
                <c:pt idx="9">
                  <c:v>5.2</c:v>
                </c:pt>
                <c:pt idx="10">
                  <c:v>5</c:v>
                </c:pt>
                <c:pt idx="11">
                  <c:v>5.9</c:v>
                </c:pt>
                <c:pt idx="12">
                  <c:v>6</c:v>
                </c:pt>
                <c:pt idx="13">
                  <c:v>6.1</c:v>
                </c:pt>
                <c:pt idx="14">
                  <c:v>5.6</c:v>
                </c:pt>
                <c:pt idx="15">
                  <c:v>6.7</c:v>
                </c:pt>
                <c:pt idx="16">
                  <c:v>5.6</c:v>
                </c:pt>
                <c:pt idx="17">
                  <c:v>5.8</c:v>
                </c:pt>
                <c:pt idx="18">
                  <c:v>6.2</c:v>
                </c:pt>
                <c:pt idx="19">
                  <c:v>5.6</c:v>
                </c:pt>
                <c:pt idx="20">
                  <c:v>5.9</c:v>
                </c:pt>
                <c:pt idx="21">
                  <c:v>6.1</c:v>
                </c:pt>
                <c:pt idx="22">
                  <c:v>6.3</c:v>
                </c:pt>
                <c:pt idx="23">
                  <c:v>6.1</c:v>
                </c:pt>
                <c:pt idx="24">
                  <c:v>6.4</c:v>
                </c:pt>
                <c:pt idx="25">
                  <c:v>6.6</c:v>
                </c:pt>
                <c:pt idx="26">
                  <c:v>6.8</c:v>
                </c:pt>
                <c:pt idx="27">
                  <c:v>6.7</c:v>
                </c:pt>
                <c:pt idx="28">
                  <c:v>6</c:v>
                </c:pt>
                <c:pt idx="29">
                  <c:v>5.7</c:v>
                </c:pt>
                <c:pt idx="30">
                  <c:v>5.5</c:v>
                </c:pt>
                <c:pt idx="31">
                  <c:v>5.5</c:v>
                </c:pt>
                <c:pt idx="32">
                  <c:v>5.8</c:v>
                </c:pt>
                <c:pt idx="33">
                  <c:v>6</c:v>
                </c:pt>
                <c:pt idx="34">
                  <c:v>5.4</c:v>
                </c:pt>
                <c:pt idx="35">
                  <c:v>6</c:v>
                </c:pt>
                <c:pt idx="36">
                  <c:v>6.7</c:v>
                </c:pt>
                <c:pt idx="37">
                  <c:v>6.3</c:v>
                </c:pt>
                <c:pt idx="38">
                  <c:v>5.6</c:v>
                </c:pt>
                <c:pt idx="39">
                  <c:v>5.5</c:v>
                </c:pt>
                <c:pt idx="40">
                  <c:v>5.5</c:v>
                </c:pt>
                <c:pt idx="41">
                  <c:v>6.1</c:v>
                </c:pt>
                <c:pt idx="42">
                  <c:v>5.8</c:v>
                </c:pt>
                <c:pt idx="43">
                  <c:v>5</c:v>
                </c:pt>
                <c:pt idx="44">
                  <c:v>5.6</c:v>
                </c:pt>
                <c:pt idx="45">
                  <c:v>5.7</c:v>
                </c:pt>
                <c:pt idx="46">
                  <c:v>5.7</c:v>
                </c:pt>
                <c:pt idx="47">
                  <c:v>6.2</c:v>
                </c:pt>
                <c:pt idx="48">
                  <c:v>5.0999999999999996</c:v>
                </c:pt>
                <c:pt idx="49">
                  <c:v>5.7</c:v>
                </c:pt>
              </c:numCache>
            </c:numRef>
          </c:xVal>
          <c:yVal>
            <c:numRef>
              <c:f>Classeur1!$D$2:$D$51</c:f>
              <c:numCache>
                <c:formatCode>General</c:formatCode>
                <c:ptCount val="50"/>
                <c:pt idx="0">
                  <c:v>3.2</c:v>
                </c:pt>
                <c:pt idx="1">
                  <c:v>3.2</c:v>
                </c:pt>
                <c:pt idx="2">
                  <c:v>3.1</c:v>
                </c:pt>
                <c:pt idx="3">
                  <c:v>2.2999999999999998</c:v>
                </c:pt>
                <c:pt idx="4">
                  <c:v>2.8</c:v>
                </c:pt>
                <c:pt idx="5">
                  <c:v>2.8</c:v>
                </c:pt>
                <c:pt idx="6">
                  <c:v>3.3</c:v>
                </c:pt>
                <c:pt idx="7">
                  <c:v>2.4</c:v>
                </c:pt>
                <c:pt idx="8">
                  <c:v>2.9</c:v>
                </c:pt>
                <c:pt idx="9">
                  <c:v>2.7</c:v>
                </c:pt>
                <c:pt idx="10">
                  <c:v>2</c:v>
                </c:pt>
                <c:pt idx="11">
                  <c:v>3</c:v>
                </c:pt>
                <c:pt idx="12">
                  <c:v>2.2000000000000002</c:v>
                </c:pt>
                <c:pt idx="13">
                  <c:v>2.9</c:v>
                </c:pt>
                <c:pt idx="14">
                  <c:v>2.9</c:v>
                </c:pt>
                <c:pt idx="15">
                  <c:v>3.1</c:v>
                </c:pt>
                <c:pt idx="16">
                  <c:v>3</c:v>
                </c:pt>
                <c:pt idx="17">
                  <c:v>2.7</c:v>
                </c:pt>
                <c:pt idx="18">
                  <c:v>2.2000000000000002</c:v>
                </c:pt>
                <c:pt idx="19">
                  <c:v>2.5</c:v>
                </c:pt>
                <c:pt idx="20">
                  <c:v>3.2</c:v>
                </c:pt>
                <c:pt idx="21">
                  <c:v>2.8</c:v>
                </c:pt>
                <c:pt idx="22">
                  <c:v>2.5</c:v>
                </c:pt>
                <c:pt idx="23">
                  <c:v>2.8</c:v>
                </c:pt>
                <c:pt idx="24">
                  <c:v>2.9</c:v>
                </c:pt>
                <c:pt idx="25">
                  <c:v>3</c:v>
                </c:pt>
                <c:pt idx="26">
                  <c:v>2.8</c:v>
                </c:pt>
                <c:pt idx="27">
                  <c:v>3</c:v>
                </c:pt>
                <c:pt idx="28">
                  <c:v>2.9</c:v>
                </c:pt>
                <c:pt idx="29">
                  <c:v>2.6</c:v>
                </c:pt>
                <c:pt idx="30">
                  <c:v>2.4</c:v>
                </c:pt>
                <c:pt idx="31">
                  <c:v>2.4</c:v>
                </c:pt>
                <c:pt idx="32">
                  <c:v>2.7</c:v>
                </c:pt>
                <c:pt idx="33">
                  <c:v>2.7</c:v>
                </c:pt>
                <c:pt idx="34">
                  <c:v>3</c:v>
                </c:pt>
                <c:pt idx="35">
                  <c:v>3.4</c:v>
                </c:pt>
                <c:pt idx="36">
                  <c:v>3.1</c:v>
                </c:pt>
                <c:pt idx="37">
                  <c:v>2.2999999999999998</c:v>
                </c:pt>
                <c:pt idx="38">
                  <c:v>3</c:v>
                </c:pt>
                <c:pt idx="39">
                  <c:v>2.5</c:v>
                </c:pt>
                <c:pt idx="40">
                  <c:v>2.6</c:v>
                </c:pt>
                <c:pt idx="41">
                  <c:v>3</c:v>
                </c:pt>
                <c:pt idx="42">
                  <c:v>2.6</c:v>
                </c:pt>
                <c:pt idx="43">
                  <c:v>2.2999999999999998</c:v>
                </c:pt>
                <c:pt idx="44">
                  <c:v>2.7</c:v>
                </c:pt>
                <c:pt idx="45">
                  <c:v>3</c:v>
                </c:pt>
                <c:pt idx="46">
                  <c:v>2.9</c:v>
                </c:pt>
                <c:pt idx="47">
                  <c:v>2.9</c:v>
                </c:pt>
                <c:pt idx="48">
                  <c:v>2.5</c:v>
                </c:pt>
                <c:pt idx="49">
                  <c:v>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72B-47DE-8F2B-008FD38D2F42}"/>
            </c:ext>
          </c:extLst>
        </c:ser>
        <c:ser>
          <c:idx val="2"/>
          <c:order val="2"/>
          <c:tx>
            <c:v>Virginica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">
                <a:solidFill>
                  <a:srgbClr val="0070C0"/>
                </a:solidFill>
              </a:ln>
              <a:effectLst/>
            </c:spPr>
          </c:marker>
          <c:xVal>
            <c:numRef>
              <c:f>Classeur1!$E$2:$E$51</c:f>
              <c:numCache>
                <c:formatCode>General</c:formatCode>
                <c:ptCount val="50"/>
                <c:pt idx="0">
                  <c:v>6.3</c:v>
                </c:pt>
                <c:pt idx="1">
                  <c:v>5.8</c:v>
                </c:pt>
                <c:pt idx="2">
                  <c:v>7.1</c:v>
                </c:pt>
                <c:pt idx="3">
                  <c:v>6.3</c:v>
                </c:pt>
                <c:pt idx="4">
                  <c:v>6.5</c:v>
                </c:pt>
                <c:pt idx="5">
                  <c:v>7.6</c:v>
                </c:pt>
                <c:pt idx="6">
                  <c:v>4.9000000000000004</c:v>
                </c:pt>
                <c:pt idx="7">
                  <c:v>7.3</c:v>
                </c:pt>
                <c:pt idx="8">
                  <c:v>6.7</c:v>
                </c:pt>
                <c:pt idx="9">
                  <c:v>7.2</c:v>
                </c:pt>
                <c:pt idx="10">
                  <c:v>6.5</c:v>
                </c:pt>
                <c:pt idx="11">
                  <c:v>6.4</c:v>
                </c:pt>
                <c:pt idx="12">
                  <c:v>6.8</c:v>
                </c:pt>
                <c:pt idx="13">
                  <c:v>5.7</c:v>
                </c:pt>
                <c:pt idx="14">
                  <c:v>5.8</c:v>
                </c:pt>
                <c:pt idx="15">
                  <c:v>6.4</c:v>
                </c:pt>
                <c:pt idx="16">
                  <c:v>6.5</c:v>
                </c:pt>
                <c:pt idx="17">
                  <c:v>7.7</c:v>
                </c:pt>
                <c:pt idx="18">
                  <c:v>7.7</c:v>
                </c:pt>
                <c:pt idx="19">
                  <c:v>6</c:v>
                </c:pt>
                <c:pt idx="20">
                  <c:v>6.9</c:v>
                </c:pt>
                <c:pt idx="21">
                  <c:v>5.6</c:v>
                </c:pt>
                <c:pt idx="22">
                  <c:v>7.7</c:v>
                </c:pt>
                <c:pt idx="23">
                  <c:v>6.3</c:v>
                </c:pt>
                <c:pt idx="24">
                  <c:v>6.7</c:v>
                </c:pt>
                <c:pt idx="25">
                  <c:v>7.2</c:v>
                </c:pt>
                <c:pt idx="26">
                  <c:v>6.2</c:v>
                </c:pt>
                <c:pt idx="27">
                  <c:v>6.1</c:v>
                </c:pt>
                <c:pt idx="28">
                  <c:v>6.4</c:v>
                </c:pt>
                <c:pt idx="29">
                  <c:v>7.2</c:v>
                </c:pt>
                <c:pt idx="30">
                  <c:v>7.4</c:v>
                </c:pt>
                <c:pt idx="31">
                  <c:v>7.9</c:v>
                </c:pt>
                <c:pt idx="32">
                  <c:v>6.4</c:v>
                </c:pt>
                <c:pt idx="33">
                  <c:v>6.3</c:v>
                </c:pt>
                <c:pt idx="34">
                  <c:v>6.1</c:v>
                </c:pt>
                <c:pt idx="35">
                  <c:v>7.7</c:v>
                </c:pt>
                <c:pt idx="36">
                  <c:v>6.3</c:v>
                </c:pt>
                <c:pt idx="37">
                  <c:v>6.4</c:v>
                </c:pt>
                <c:pt idx="38">
                  <c:v>6</c:v>
                </c:pt>
                <c:pt idx="39">
                  <c:v>6.9</c:v>
                </c:pt>
                <c:pt idx="40">
                  <c:v>6.7</c:v>
                </c:pt>
                <c:pt idx="41">
                  <c:v>6.9</c:v>
                </c:pt>
                <c:pt idx="42">
                  <c:v>5.8</c:v>
                </c:pt>
                <c:pt idx="43">
                  <c:v>6.8</c:v>
                </c:pt>
                <c:pt idx="44">
                  <c:v>6.7</c:v>
                </c:pt>
                <c:pt idx="45">
                  <c:v>6.7</c:v>
                </c:pt>
                <c:pt idx="46">
                  <c:v>6.3</c:v>
                </c:pt>
                <c:pt idx="47">
                  <c:v>6.5</c:v>
                </c:pt>
                <c:pt idx="48">
                  <c:v>6.2</c:v>
                </c:pt>
                <c:pt idx="49">
                  <c:v>5.9</c:v>
                </c:pt>
              </c:numCache>
            </c:numRef>
          </c:xVal>
          <c:yVal>
            <c:numRef>
              <c:f>Classeur1!$F$2:$F$51</c:f>
              <c:numCache>
                <c:formatCode>General</c:formatCode>
                <c:ptCount val="50"/>
                <c:pt idx="0">
                  <c:v>3.3</c:v>
                </c:pt>
                <c:pt idx="1">
                  <c:v>2.7</c:v>
                </c:pt>
                <c:pt idx="2">
                  <c:v>3</c:v>
                </c:pt>
                <c:pt idx="3">
                  <c:v>2.9</c:v>
                </c:pt>
                <c:pt idx="4">
                  <c:v>3</c:v>
                </c:pt>
                <c:pt idx="5">
                  <c:v>3</c:v>
                </c:pt>
                <c:pt idx="6">
                  <c:v>2.5</c:v>
                </c:pt>
                <c:pt idx="7">
                  <c:v>2.9</c:v>
                </c:pt>
                <c:pt idx="8">
                  <c:v>2.5</c:v>
                </c:pt>
                <c:pt idx="9">
                  <c:v>3.6</c:v>
                </c:pt>
                <c:pt idx="10">
                  <c:v>3.2</c:v>
                </c:pt>
                <c:pt idx="11">
                  <c:v>2.7</c:v>
                </c:pt>
                <c:pt idx="12">
                  <c:v>3</c:v>
                </c:pt>
                <c:pt idx="13">
                  <c:v>2.5</c:v>
                </c:pt>
                <c:pt idx="14">
                  <c:v>2.8</c:v>
                </c:pt>
                <c:pt idx="15">
                  <c:v>3.2</c:v>
                </c:pt>
                <c:pt idx="16">
                  <c:v>3</c:v>
                </c:pt>
                <c:pt idx="17">
                  <c:v>3.8</c:v>
                </c:pt>
                <c:pt idx="18">
                  <c:v>2.6</c:v>
                </c:pt>
                <c:pt idx="19">
                  <c:v>2.2000000000000002</c:v>
                </c:pt>
                <c:pt idx="20">
                  <c:v>3.2</c:v>
                </c:pt>
                <c:pt idx="21">
                  <c:v>2.8</c:v>
                </c:pt>
                <c:pt idx="22">
                  <c:v>2.8</c:v>
                </c:pt>
                <c:pt idx="23">
                  <c:v>2.7</c:v>
                </c:pt>
                <c:pt idx="24">
                  <c:v>3.3</c:v>
                </c:pt>
                <c:pt idx="25">
                  <c:v>3.2</c:v>
                </c:pt>
                <c:pt idx="26">
                  <c:v>2.8</c:v>
                </c:pt>
                <c:pt idx="27">
                  <c:v>3</c:v>
                </c:pt>
                <c:pt idx="28">
                  <c:v>2.8</c:v>
                </c:pt>
                <c:pt idx="29">
                  <c:v>3</c:v>
                </c:pt>
                <c:pt idx="30">
                  <c:v>2.8</c:v>
                </c:pt>
                <c:pt idx="31">
                  <c:v>3.8</c:v>
                </c:pt>
                <c:pt idx="32">
                  <c:v>2.8</c:v>
                </c:pt>
                <c:pt idx="33">
                  <c:v>2.8</c:v>
                </c:pt>
                <c:pt idx="34">
                  <c:v>2.6</c:v>
                </c:pt>
                <c:pt idx="35">
                  <c:v>3</c:v>
                </c:pt>
                <c:pt idx="36">
                  <c:v>3.4</c:v>
                </c:pt>
                <c:pt idx="37">
                  <c:v>3.1</c:v>
                </c:pt>
                <c:pt idx="38">
                  <c:v>3</c:v>
                </c:pt>
                <c:pt idx="39">
                  <c:v>3.1</c:v>
                </c:pt>
                <c:pt idx="40">
                  <c:v>3.1</c:v>
                </c:pt>
                <c:pt idx="41">
                  <c:v>3.1</c:v>
                </c:pt>
                <c:pt idx="42">
                  <c:v>2.7</c:v>
                </c:pt>
                <c:pt idx="43">
                  <c:v>3.2</c:v>
                </c:pt>
                <c:pt idx="44">
                  <c:v>3.3</c:v>
                </c:pt>
                <c:pt idx="45">
                  <c:v>3</c:v>
                </c:pt>
                <c:pt idx="46">
                  <c:v>2.5</c:v>
                </c:pt>
                <c:pt idx="47">
                  <c:v>3</c:v>
                </c:pt>
                <c:pt idx="48">
                  <c:v>3.4</c:v>
                </c:pt>
                <c:pt idx="49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72B-47DE-8F2B-008FD38D2F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220847"/>
        <c:axId val="22699087"/>
      </c:scatterChart>
      <c:valAx>
        <c:axId val="111220847"/>
        <c:scaling>
          <c:orientation val="minMax"/>
          <c:max val="8"/>
          <c:min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99087"/>
        <c:crosses val="autoZero"/>
        <c:crossBetween val="midCat"/>
      </c:valAx>
      <c:valAx>
        <c:axId val="22699087"/>
        <c:scaling>
          <c:orientation val="minMax"/>
          <c:max val="4.5"/>
          <c:min val="1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2208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Classeur1!$A$2:$A$51</c:f>
              <c:numCache>
                <c:formatCode>General</c:formatCode>
                <c:ptCount val="50"/>
                <c:pt idx="0">
                  <c:v>5.0999999999999996</c:v>
                </c:pt>
                <c:pt idx="1">
                  <c:v>4.9000000000000004</c:v>
                </c:pt>
                <c:pt idx="2">
                  <c:v>4.7</c:v>
                </c:pt>
                <c:pt idx="3">
                  <c:v>4.5999999999999996</c:v>
                </c:pt>
                <c:pt idx="4">
                  <c:v>5</c:v>
                </c:pt>
                <c:pt idx="5">
                  <c:v>5.4</c:v>
                </c:pt>
                <c:pt idx="6">
                  <c:v>4.5999999999999996</c:v>
                </c:pt>
                <c:pt idx="7">
                  <c:v>5</c:v>
                </c:pt>
                <c:pt idx="8">
                  <c:v>4.4000000000000004</c:v>
                </c:pt>
                <c:pt idx="9">
                  <c:v>4.9000000000000004</c:v>
                </c:pt>
                <c:pt idx="10">
                  <c:v>5.4</c:v>
                </c:pt>
                <c:pt idx="11">
                  <c:v>4.8</c:v>
                </c:pt>
                <c:pt idx="12">
                  <c:v>4.8</c:v>
                </c:pt>
                <c:pt idx="13">
                  <c:v>4.3</c:v>
                </c:pt>
                <c:pt idx="14">
                  <c:v>5.8</c:v>
                </c:pt>
                <c:pt idx="15">
                  <c:v>5.7</c:v>
                </c:pt>
                <c:pt idx="16">
                  <c:v>5.4</c:v>
                </c:pt>
                <c:pt idx="17">
                  <c:v>5.0999999999999996</c:v>
                </c:pt>
                <c:pt idx="18">
                  <c:v>5.7</c:v>
                </c:pt>
                <c:pt idx="19">
                  <c:v>5.0999999999999996</c:v>
                </c:pt>
                <c:pt idx="20">
                  <c:v>5.4</c:v>
                </c:pt>
                <c:pt idx="21">
                  <c:v>5.0999999999999996</c:v>
                </c:pt>
                <c:pt idx="22">
                  <c:v>4.5999999999999996</c:v>
                </c:pt>
                <c:pt idx="23">
                  <c:v>5.0999999999999996</c:v>
                </c:pt>
                <c:pt idx="24">
                  <c:v>4.8</c:v>
                </c:pt>
                <c:pt idx="25">
                  <c:v>5</c:v>
                </c:pt>
                <c:pt idx="26">
                  <c:v>5</c:v>
                </c:pt>
                <c:pt idx="27">
                  <c:v>5.2</c:v>
                </c:pt>
                <c:pt idx="28">
                  <c:v>5.2</c:v>
                </c:pt>
                <c:pt idx="29">
                  <c:v>4.7</c:v>
                </c:pt>
                <c:pt idx="30">
                  <c:v>4.8</c:v>
                </c:pt>
                <c:pt idx="31">
                  <c:v>5.4</c:v>
                </c:pt>
                <c:pt idx="32">
                  <c:v>5.2</c:v>
                </c:pt>
                <c:pt idx="33">
                  <c:v>5.5</c:v>
                </c:pt>
                <c:pt idx="34">
                  <c:v>4.9000000000000004</c:v>
                </c:pt>
                <c:pt idx="35">
                  <c:v>5</c:v>
                </c:pt>
                <c:pt idx="36">
                  <c:v>5.5</c:v>
                </c:pt>
                <c:pt idx="37">
                  <c:v>4.9000000000000004</c:v>
                </c:pt>
                <c:pt idx="38">
                  <c:v>4.4000000000000004</c:v>
                </c:pt>
                <c:pt idx="39">
                  <c:v>5.0999999999999996</c:v>
                </c:pt>
                <c:pt idx="40">
                  <c:v>5</c:v>
                </c:pt>
                <c:pt idx="41">
                  <c:v>4.5</c:v>
                </c:pt>
                <c:pt idx="42">
                  <c:v>4.4000000000000004</c:v>
                </c:pt>
                <c:pt idx="43">
                  <c:v>5</c:v>
                </c:pt>
                <c:pt idx="44">
                  <c:v>5.0999999999999996</c:v>
                </c:pt>
                <c:pt idx="45">
                  <c:v>4.8</c:v>
                </c:pt>
                <c:pt idx="46">
                  <c:v>5.0999999999999996</c:v>
                </c:pt>
                <c:pt idx="47">
                  <c:v>4.5999999999999996</c:v>
                </c:pt>
                <c:pt idx="48">
                  <c:v>5.3</c:v>
                </c:pt>
                <c:pt idx="49">
                  <c:v>5</c:v>
                </c:pt>
              </c:numCache>
            </c:numRef>
          </c:xVal>
          <c:yVal>
            <c:numRef>
              <c:f>Classeur1!$B$2:$B$51</c:f>
              <c:numCache>
                <c:formatCode>General</c:formatCode>
                <c:ptCount val="50"/>
                <c:pt idx="0">
                  <c:v>3.5</c:v>
                </c:pt>
                <c:pt idx="1">
                  <c:v>3</c:v>
                </c:pt>
                <c:pt idx="2">
                  <c:v>3.2</c:v>
                </c:pt>
                <c:pt idx="3">
                  <c:v>3.1</c:v>
                </c:pt>
                <c:pt idx="4">
                  <c:v>3.6</c:v>
                </c:pt>
                <c:pt idx="5">
                  <c:v>3.9</c:v>
                </c:pt>
                <c:pt idx="6">
                  <c:v>3.4</c:v>
                </c:pt>
                <c:pt idx="7">
                  <c:v>3.4</c:v>
                </c:pt>
                <c:pt idx="8">
                  <c:v>2.9</c:v>
                </c:pt>
                <c:pt idx="9">
                  <c:v>3.1</c:v>
                </c:pt>
                <c:pt idx="10">
                  <c:v>3.7</c:v>
                </c:pt>
                <c:pt idx="11">
                  <c:v>3.4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4.4000000000000004</c:v>
                </c:pt>
                <c:pt idx="16">
                  <c:v>3.9</c:v>
                </c:pt>
                <c:pt idx="17">
                  <c:v>3.5</c:v>
                </c:pt>
                <c:pt idx="18">
                  <c:v>3.8</c:v>
                </c:pt>
                <c:pt idx="19">
                  <c:v>3.8</c:v>
                </c:pt>
                <c:pt idx="20">
                  <c:v>3.4</c:v>
                </c:pt>
                <c:pt idx="21">
                  <c:v>3.7</c:v>
                </c:pt>
                <c:pt idx="22">
                  <c:v>3.6</c:v>
                </c:pt>
                <c:pt idx="23">
                  <c:v>3.3</c:v>
                </c:pt>
                <c:pt idx="24">
                  <c:v>3.4</c:v>
                </c:pt>
                <c:pt idx="25">
                  <c:v>3</c:v>
                </c:pt>
                <c:pt idx="26">
                  <c:v>3.4</c:v>
                </c:pt>
                <c:pt idx="27">
                  <c:v>3.5</c:v>
                </c:pt>
                <c:pt idx="28">
                  <c:v>3.4</c:v>
                </c:pt>
                <c:pt idx="29">
                  <c:v>3.2</c:v>
                </c:pt>
                <c:pt idx="30">
                  <c:v>3.1</c:v>
                </c:pt>
                <c:pt idx="31">
                  <c:v>3.4</c:v>
                </c:pt>
                <c:pt idx="32">
                  <c:v>4.0999999999999996</c:v>
                </c:pt>
                <c:pt idx="33">
                  <c:v>4.2</c:v>
                </c:pt>
                <c:pt idx="34">
                  <c:v>3.1</c:v>
                </c:pt>
                <c:pt idx="35">
                  <c:v>3.2</c:v>
                </c:pt>
                <c:pt idx="36">
                  <c:v>3.5</c:v>
                </c:pt>
                <c:pt idx="37">
                  <c:v>3.1</c:v>
                </c:pt>
                <c:pt idx="38">
                  <c:v>3</c:v>
                </c:pt>
                <c:pt idx="39">
                  <c:v>3.4</c:v>
                </c:pt>
                <c:pt idx="40">
                  <c:v>3.5</c:v>
                </c:pt>
                <c:pt idx="41">
                  <c:v>2.2999999999999998</c:v>
                </c:pt>
                <c:pt idx="42">
                  <c:v>3.2</c:v>
                </c:pt>
                <c:pt idx="43">
                  <c:v>3.5</c:v>
                </c:pt>
                <c:pt idx="44">
                  <c:v>3.8</c:v>
                </c:pt>
                <c:pt idx="45">
                  <c:v>3</c:v>
                </c:pt>
                <c:pt idx="46">
                  <c:v>3.8</c:v>
                </c:pt>
                <c:pt idx="47">
                  <c:v>3.2</c:v>
                </c:pt>
                <c:pt idx="48">
                  <c:v>3.7</c:v>
                </c:pt>
                <c:pt idx="49">
                  <c:v>3.3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34-4C4F-A1C9-A6193BA8A633}"/>
            </c:ext>
          </c:extLst>
        </c:ser>
        <c:ser>
          <c:idx val="2"/>
          <c:order val="1"/>
          <c:tx>
            <c:v>Virginica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">
                <a:solidFill>
                  <a:srgbClr val="0070C0"/>
                </a:solidFill>
              </a:ln>
              <a:effectLst/>
            </c:spPr>
          </c:marker>
          <c:xVal>
            <c:numRef>
              <c:f>Classeur1!$E$2:$E$51</c:f>
              <c:numCache>
                <c:formatCode>General</c:formatCode>
                <c:ptCount val="50"/>
                <c:pt idx="0">
                  <c:v>6.3</c:v>
                </c:pt>
                <c:pt idx="1">
                  <c:v>5.8</c:v>
                </c:pt>
                <c:pt idx="2">
                  <c:v>7.1</c:v>
                </c:pt>
                <c:pt idx="3">
                  <c:v>6.3</c:v>
                </c:pt>
                <c:pt idx="4">
                  <c:v>6.5</c:v>
                </c:pt>
                <c:pt idx="5">
                  <c:v>7.6</c:v>
                </c:pt>
                <c:pt idx="6">
                  <c:v>4.9000000000000004</c:v>
                </c:pt>
                <c:pt idx="7">
                  <c:v>7.3</c:v>
                </c:pt>
                <c:pt idx="8">
                  <c:v>6.7</c:v>
                </c:pt>
                <c:pt idx="9">
                  <c:v>7.2</c:v>
                </c:pt>
                <c:pt idx="10">
                  <c:v>6.5</c:v>
                </c:pt>
                <c:pt idx="11">
                  <c:v>6.4</c:v>
                </c:pt>
                <c:pt idx="12">
                  <c:v>6.8</c:v>
                </c:pt>
                <c:pt idx="13">
                  <c:v>5.7</c:v>
                </c:pt>
                <c:pt idx="14">
                  <c:v>5.8</c:v>
                </c:pt>
                <c:pt idx="15">
                  <c:v>6.4</c:v>
                </c:pt>
                <c:pt idx="16">
                  <c:v>6.5</c:v>
                </c:pt>
                <c:pt idx="17">
                  <c:v>7.7</c:v>
                </c:pt>
                <c:pt idx="18">
                  <c:v>7.7</c:v>
                </c:pt>
                <c:pt idx="19">
                  <c:v>6</c:v>
                </c:pt>
                <c:pt idx="20">
                  <c:v>6.9</c:v>
                </c:pt>
                <c:pt idx="21">
                  <c:v>5.6</c:v>
                </c:pt>
                <c:pt idx="22">
                  <c:v>7.7</c:v>
                </c:pt>
                <c:pt idx="23">
                  <c:v>6.3</c:v>
                </c:pt>
                <c:pt idx="24">
                  <c:v>6.7</c:v>
                </c:pt>
                <c:pt idx="25">
                  <c:v>7.2</c:v>
                </c:pt>
                <c:pt idx="26">
                  <c:v>6.2</c:v>
                </c:pt>
                <c:pt idx="27">
                  <c:v>6.1</c:v>
                </c:pt>
                <c:pt idx="28">
                  <c:v>6.4</c:v>
                </c:pt>
                <c:pt idx="29">
                  <c:v>7.2</c:v>
                </c:pt>
                <c:pt idx="30">
                  <c:v>7.4</c:v>
                </c:pt>
                <c:pt idx="31">
                  <c:v>7.9</c:v>
                </c:pt>
                <c:pt idx="32">
                  <c:v>6.4</c:v>
                </c:pt>
                <c:pt idx="33">
                  <c:v>6.3</c:v>
                </c:pt>
                <c:pt idx="34">
                  <c:v>6.1</c:v>
                </c:pt>
                <c:pt idx="35">
                  <c:v>7.7</c:v>
                </c:pt>
                <c:pt idx="36">
                  <c:v>6.3</c:v>
                </c:pt>
                <c:pt idx="37">
                  <c:v>6.4</c:v>
                </c:pt>
                <c:pt idx="38">
                  <c:v>6</c:v>
                </c:pt>
                <c:pt idx="39">
                  <c:v>6.9</c:v>
                </c:pt>
                <c:pt idx="40">
                  <c:v>6.7</c:v>
                </c:pt>
                <c:pt idx="41">
                  <c:v>6.9</c:v>
                </c:pt>
                <c:pt idx="42">
                  <c:v>5.8</c:v>
                </c:pt>
                <c:pt idx="43">
                  <c:v>6.8</c:v>
                </c:pt>
                <c:pt idx="44">
                  <c:v>6.7</c:v>
                </c:pt>
                <c:pt idx="45">
                  <c:v>6.7</c:v>
                </c:pt>
                <c:pt idx="46">
                  <c:v>6.3</c:v>
                </c:pt>
                <c:pt idx="47">
                  <c:v>6.5</c:v>
                </c:pt>
                <c:pt idx="48">
                  <c:v>6.2</c:v>
                </c:pt>
                <c:pt idx="49">
                  <c:v>5.9</c:v>
                </c:pt>
              </c:numCache>
            </c:numRef>
          </c:xVal>
          <c:yVal>
            <c:numRef>
              <c:f>Classeur1!$F$2:$F$51</c:f>
              <c:numCache>
                <c:formatCode>General</c:formatCode>
                <c:ptCount val="50"/>
                <c:pt idx="0">
                  <c:v>3.3</c:v>
                </c:pt>
                <c:pt idx="1">
                  <c:v>2.7</c:v>
                </c:pt>
                <c:pt idx="2">
                  <c:v>3</c:v>
                </c:pt>
                <c:pt idx="3">
                  <c:v>2.9</c:v>
                </c:pt>
                <c:pt idx="4">
                  <c:v>3</c:v>
                </c:pt>
                <c:pt idx="5">
                  <c:v>3</c:v>
                </c:pt>
                <c:pt idx="6">
                  <c:v>2.5</c:v>
                </c:pt>
                <c:pt idx="7">
                  <c:v>2.9</c:v>
                </c:pt>
                <c:pt idx="8">
                  <c:v>2.5</c:v>
                </c:pt>
                <c:pt idx="9">
                  <c:v>3.6</c:v>
                </c:pt>
                <c:pt idx="10">
                  <c:v>3.2</c:v>
                </c:pt>
                <c:pt idx="11">
                  <c:v>2.7</c:v>
                </c:pt>
                <c:pt idx="12">
                  <c:v>3</c:v>
                </c:pt>
                <c:pt idx="13">
                  <c:v>2.5</c:v>
                </c:pt>
                <c:pt idx="14">
                  <c:v>2.8</c:v>
                </c:pt>
                <c:pt idx="15">
                  <c:v>3.2</c:v>
                </c:pt>
                <c:pt idx="16">
                  <c:v>3</c:v>
                </c:pt>
                <c:pt idx="17">
                  <c:v>3.8</c:v>
                </c:pt>
                <c:pt idx="18">
                  <c:v>2.6</c:v>
                </c:pt>
                <c:pt idx="19">
                  <c:v>2.2000000000000002</c:v>
                </c:pt>
                <c:pt idx="20">
                  <c:v>3.2</c:v>
                </c:pt>
                <c:pt idx="21">
                  <c:v>2.8</c:v>
                </c:pt>
                <c:pt idx="22">
                  <c:v>2.8</c:v>
                </c:pt>
                <c:pt idx="23">
                  <c:v>2.7</c:v>
                </c:pt>
                <c:pt idx="24">
                  <c:v>3.3</c:v>
                </c:pt>
                <c:pt idx="25">
                  <c:v>3.2</c:v>
                </c:pt>
                <c:pt idx="26">
                  <c:v>2.8</c:v>
                </c:pt>
                <c:pt idx="27">
                  <c:v>3</c:v>
                </c:pt>
                <c:pt idx="28">
                  <c:v>2.8</c:v>
                </c:pt>
                <c:pt idx="29">
                  <c:v>3</c:v>
                </c:pt>
                <c:pt idx="30">
                  <c:v>2.8</c:v>
                </c:pt>
                <c:pt idx="31">
                  <c:v>3.8</c:v>
                </c:pt>
                <c:pt idx="32">
                  <c:v>2.8</c:v>
                </c:pt>
                <c:pt idx="33">
                  <c:v>2.8</c:v>
                </c:pt>
                <c:pt idx="34">
                  <c:v>2.6</c:v>
                </c:pt>
                <c:pt idx="35">
                  <c:v>3</c:v>
                </c:pt>
                <c:pt idx="36">
                  <c:v>3.4</c:v>
                </c:pt>
                <c:pt idx="37">
                  <c:v>3.1</c:v>
                </c:pt>
                <c:pt idx="38">
                  <c:v>3</c:v>
                </c:pt>
                <c:pt idx="39">
                  <c:v>3.1</c:v>
                </c:pt>
                <c:pt idx="40">
                  <c:v>3.1</c:v>
                </c:pt>
                <c:pt idx="41">
                  <c:v>3.1</c:v>
                </c:pt>
                <c:pt idx="42">
                  <c:v>2.7</c:v>
                </c:pt>
                <c:pt idx="43">
                  <c:v>3.2</c:v>
                </c:pt>
                <c:pt idx="44">
                  <c:v>3.3</c:v>
                </c:pt>
                <c:pt idx="45">
                  <c:v>3</c:v>
                </c:pt>
                <c:pt idx="46">
                  <c:v>2.5</c:v>
                </c:pt>
                <c:pt idx="47">
                  <c:v>3</c:v>
                </c:pt>
                <c:pt idx="48">
                  <c:v>3.4</c:v>
                </c:pt>
                <c:pt idx="49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34-4C4F-A1C9-A6193BA8A6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220847"/>
        <c:axId val="22699087"/>
      </c:scatterChart>
      <c:valAx>
        <c:axId val="111220847"/>
        <c:scaling>
          <c:orientation val="minMax"/>
          <c:max val="8"/>
          <c:min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99087"/>
        <c:crosses val="autoZero"/>
        <c:crossBetween val="midCat"/>
      </c:valAx>
      <c:valAx>
        <c:axId val="22699087"/>
        <c:scaling>
          <c:orientation val="minMax"/>
          <c:max val="4.5"/>
          <c:min val="1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2208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Classeur1!$A$2:$A$51</c:f>
              <c:numCache>
                <c:formatCode>General</c:formatCode>
                <c:ptCount val="50"/>
                <c:pt idx="0">
                  <c:v>5.0999999999999996</c:v>
                </c:pt>
                <c:pt idx="1">
                  <c:v>4.9000000000000004</c:v>
                </c:pt>
                <c:pt idx="2">
                  <c:v>4.7</c:v>
                </c:pt>
                <c:pt idx="3">
                  <c:v>4.5999999999999996</c:v>
                </c:pt>
                <c:pt idx="4">
                  <c:v>5</c:v>
                </c:pt>
                <c:pt idx="5">
                  <c:v>5.4</c:v>
                </c:pt>
                <c:pt idx="6">
                  <c:v>4.5999999999999996</c:v>
                </c:pt>
                <c:pt idx="7">
                  <c:v>5</c:v>
                </c:pt>
                <c:pt idx="8">
                  <c:v>4.4000000000000004</c:v>
                </c:pt>
                <c:pt idx="9">
                  <c:v>4.9000000000000004</c:v>
                </c:pt>
                <c:pt idx="10">
                  <c:v>5.4</c:v>
                </c:pt>
                <c:pt idx="11">
                  <c:v>4.8</c:v>
                </c:pt>
                <c:pt idx="12">
                  <c:v>4.8</c:v>
                </c:pt>
                <c:pt idx="13">
                  <c:v>4.3</c:v>
                </c:pt>
                <c:pt idx="14">
                  <c:v>5.8</c:v>
                </c:pt>
                <c:pt idx="15">
                  <c:v>5.7</c:v>
                </c:pt>
                <c:pt idx="16">
                  <c:v>5.4</c:v>
                </c:pt>
                <c:pt idx="17">
                  <c:v>5.0999999999999996</c:v>
                </c:pt>
                <c:pt idx="18">
                  <c:v>5.7</c:v>
                </c:pt>
                <c:pt idx="19">
                  <c:v>5.0999999999999996</c:v>
                </c:pt>
                <c:pt idx="20">
                  <c:v>5.4</c:v>
                </c:pt>
                <c:pt idx="21">
                  <c:v>5.0999999999999996</c:v>
                </c:pt>
                <c:pt idx="22">
                  <c:v>4.5999999999999996</c:v>
                </c:pt>
                <c:pt idx="23">
                  <c:v>5.0999999999999996</c:v>
                </c:pt>
                <c:pt idx="24">
                  <c:v>4.8</c:v>
                </c:pt>
                <c:pt idx="25">
                  <c:v>5</c:v>
                </c:pt>
                <c:pt idx="26">
                  <c:v>5</c:v>
                </c:pt>
                <c:pt idx="27">
                  <c:v>5.2</c:v>
                </c:pt>
                <c:pt idx="28">
                  <c:v>5.2</c:v>
                </c:pt>
                <c:pt idx="29">
                  <c:v>4.7</c:v>
                </c:pt>
                <c:pt idx="30">
                  <c:v>4.8</c:v>
                </c:pt>
                <c:pt idx="31">
                  <c:v>5.4</c:v>
                </c:pt>
                <c:pt idx="32">
                  <c:v>5.2</c:v>
                </c:pt>
                <c:pt idx="33">
                  <c:v>5.5</c:v>
                </c:pt>
                <c:pt idx="34">
                  <c:v>4.9000000000000004</c:v>
                </c:pt>
                <c:pt idx="35">
                  <c:v>5</c:v>
                </c:pt>
                <c:pt idx="36">
                  <c:v>5.5</c:v>
                </c:pt>
                <c:pt idx="37">
                  <c:v>4.9000000000000004</c:v>
                </c:pt>
                <c:pt idx="38">
                  <c:v>4.4000000000000004</c:v>
                </c:pt>
                <c:pt idx="39">
                  <c:v>5.0999999999999996</c:v>
                </c:pt>
                <c:pt idx="40">
                  <c:v>5</c:v>
                </c:pt>
                <c:pt idx="41">
                  <c:v>4.5</c:v>
                </c:pt>
                <c:pt idx="42">
                  <c:v>4.4000000000000004</c:v>
                </c:pt>
                <c:pt idx="43">
                  <c:v>5</c:v>
                </c:pt>
                <c:pt idx="44">
                  <c:v>5.0999999999999996</c:v>
                </c:pt>
                <c:pt idx="45">
                  <c:v>4.8</c:v>
                </c:pt>
                <c:pt idx="46">
                  <c:v>5.0999999999999996</c:v>
                </c:pt>
                <c:pt idx="47">
                  <c:v>4.5999999999999996</c:v>
                </c:pt>
                <c:pt idx="48">
                  <c:v>5.3</c:v>
                </c:pt>
                <c:pt idx="49">
                  <c:v>5</c:v>
                </c:pt>
              </c:numCache>
            </c:numRef>
          </c:xVal>
          <c:yVal>
            <c:numRef>
              <c:f>Classeur1!$B$2:$B$51</c:f>
              <c:numCache>
                <c:formatCode>General</c:formatCode>
                <c:ptCount val="50"/>
                <c:pt idx="0">
                  <c:v>3.5</c:v>
                </c:pt>
                <c:pt idx="1">
                  <c:v>3</c:v>
                </c:pt>
                <c:pt idx="2">
                  <c:v>3.2</c:v>
                </c:pt>
                <c:pt idx="3">
                  <c:v>3.1</c:v>
                </c:pt>
                <c:pt idx="4">
                  <c:v>3.6</c:v>
                </c:pt>
                <c:pt idx="5">
                  <c:v>3.9</c:v>
                </c:pt>
                <c:pt idx="6">
                  <c:v>3.4</c:v>
                </c:pt>
                <c:pt idx="7">
                  <c:v>3.4</c:v>
                </c:pt>
                <c:pt idx="8">
                  <c:v>2.9</c:v>
                </c:pt>
                <c:pt idx="9">
                  <c:v>3.1</c:v>
                </c:pt>
                <c:pt idx="10">
                  <c:v>3.7</c:v>
                </c:pt>
                <c:pt idx="11">
                  <c:v>3.4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4.4000000000000004</c:v>
                </c:pt>
                <c:pt idx="16">
                  <c:v>3.9</c:v>
                </c:pt>
                <c:pt idx="17">
                  <c:v>3.5</c:v>
                </c:pt>
                <c:pt idx="18">
                  <c:v>3.8</c:v>
                </c:pt>
                <c:pt idx="19">
                  <c:v>3.8</c:v>
                </c:pt>
                <c:pt idx="20">
                  <c:v>3.4</c:v>
                </c:pt>
                <c:pt idx="21">
                  <c:v>3.7</c:v>
                </c:pt>
                <c:pt idx="22">
                  <c:v>3.6</c:v>
                </c:pt>
                <c:pt idx="23">
                  <c:v>3.3</c:v>
                </c:pt>
                <c:pt idx="24">
                  <c:v>3.4</c:v>
                </c:pt>
                <c:pt idx="25">
                  <c:v>3</c:v>
                </c:pt>
                <c:pt idx="26">
                  <c:v>3.4</c:v>
                </c:pt>
                <c:pt idx="27">
                  <c:v>3.5</c:v>
                </c:pt>
                <c:pt idx="28">
                  <c:v>3.4</c:v>
                </c:pt>
                <c:pt idx="29">
                  <c:v>3.2</c:v>
                </c:pt>
                <c:pt idx="30">
                  <c:v>3.1</c:v>
                </c:pt>
                <c:pt idx="31">
                  <c:v>3.4</c:v>
                </c:pt>
                <c:pt idx="32">
                  <c:v>4.0999999999999996</c:v>
                </c:pt>
                <c:pt idx="33">
                  <c:v>4.2</c:v>
                </c:pt>
                <c:pt idx="34">
                  <c:v>3.1</c:v>
                </c:pt>
                <c:pt idx="35">
                  <c:v>3.2</c:v>
                </c:pt>
                <c:pt idx="36">
                  <c:v>3.5</c:v>
                </c:pt>
                <c:pt idx="37">
                  <c:v>3.1</c:v>
                </c:pt>
                <c:pt idx="38">
                  <c:v>3</c:v>
                </c:pt>
                <c:pt idx="39">
                  <c:v>3.4</c:v>
                </c:pt>
                <c:pt idx="40">
                  <c:v>3.5</c:v>
                </c:pt>
                <c:pt idx="41">
                  <c:v>2.2999999999999998</c:v>
                </c:pt>
                <c:pt idx="42">
                  <c:v>3.2</c:v>
                </c:pt>
                <c:pt idx="43">
                  <c:v>3.5</c:v>
                </c:pt>
                <c:pt idx="44">
                  <c:v>3.8</c:v>
                </c:pt>
                <c:pt idx="45">
                  <c:v>3</c:v>
                </c:pt>
                <c:pt idx="46">
                  <c:v>3.8</c:v>
                </c:pt>
                <c:pt idx="47">
                  <c:v>3.2</c:v>
                </c:pt>
                <c:pt idx="48">
                  <c:v>3.7</c:v>
                </c:pt>
                <c:pt idx="49">
                  <c:v>3.3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568-40B2-9E3D-011C2F489492}"/>
            </c:ext>
          </c:extLst>
        </c:ser>
        <c:ser>
          <c:idx val="1"/>
          <c:order val="1"/>
          <c:tx>
            <c:v>Versicolor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12700">
                <a:solidFill>
                  <a:srgbClr val="00B050"/>
                </a:solidFill>
              </a:ln>
              <a:effectLst/>
            </c:spPr>
          </c:marker>
          <c:xVal>
            <c:numRef>
              <c:f>Classeur1!$C$2:$C$51</c:f>
              <c:numCache>
                <c:formatCode>General</c:formatCode>
                <c:ptCount val="50"/>
                <c:pt idx="0">
                  <c:v>7</c:v>
                </c:pt>
                <c:pt idx="1">
                  <c:v>6.4</c:v>
                </c:pt>
                <c:pt idx="2">
                  <c:v>6.9</c:v>
                </c:pt>
                <c:pt idx="3">
                  <c:v>5.5</c:v>
                </c:pt>
                <c:pt idx="4">
                  <c:v>6.5</c:v>
                </c:pt>
                <c:pt idx="5">
                  <c:v>5.7</c:v>
                </c:pt>
                <c:pt idx="6">
                  <c:v>6.3</c:v>
                </c:pt>
                <c:pt idx="7">
                  <c:v>4.9000000000000004</c:v>
                </c:pt>
                <c:pt idx="8">
                  <c:v>6.6</c:v>
                </c:pt>
                <c:pt idx="9">
                  <c:v>5.2</c:v>
                </c:pt>
                <c:pt idx="10">
                  <c:v>5</c:v>
                </c:pt>
                <c:pt idx="11">
                  <c:v>5.9</c:v>
                </c:pt>
                <c:pt idx="12">
                  <c:v>6</c:v>
                </c:pt>
                <c:pt idx="13">
                  <c:v>6.1</c:v>
                </c:pt>
                <c:pt idx="14">
                  <c:v>5.6</c:v>
                </c:pt>
                <c:pt idx="15">
                  <c:v>6.7</c:v>
                </c:pt>
                <c:pt idx="16">
                  <c:v>5.6</c:v>
                </c:pt>
                <c:pt idx="17">
                  <c:v>5.8</c:v>
                </c:pt>
                <c:pt idx="18">
                  <c:v>6.2</c:v>
                </c:pt>
                <c:pt idx="19">
                  <c:v>5.6</c:v>
                </c:pt>
                <c:pt idx="20">
                  <c:v>5.9</c:v>
                </c:pt>
                <c:pt idx="21">
                  <c:v>6.1</c:v>
                </c:pt>
                <c:pt idx="22">
                  <c:v>6.3</c:v>
                </c:pt>
                <c:pt idx="23">
                  <c:v>6.1</c:v>
                </c:pt>
                <c:pt idx="24">
                  <c:v>6.4</c:v>
                </c:pt>
                <c:pt idx="25">
                  <c:v>6.6</c:v>
                </c:pt>
                <c:pt idx="26">
                  <c:v>6.8</c:v>
                </c:pt>
                <c:pt idx="27">
                  <c:v>6.7</c:v>
                </c:pt>
                <c:pt idx="28">
                  <c:v>6</c:v>
                </c:pt>
                <c:pt idx="29">
                  <c:v>5.7</c:v>
                </c:pt>
                <c:pt idx="30">
                  <c:v>5.5</c:v>
                </c:pt>
                <c:pt idx="31">
                  <c:v>5.5</c:v>
                </c:pt>
                <c:pt idx="32">
                  <c:v>5.8</c:v>
                </c:pt>
                <c:pt idx="33">
                  <c:v>6</c:v>
                </c:pt>
                <c:pt idx="34">
                  <c:v>5.4</c:v>
                </c:pt>
                <c:pt idx="35">
                  <c:v>6</c:v>
                </c:pt>
                <c:pt idx="36">
                  <c:v>6.7</c:v>
                </c:pt>
                <c:pt idx="37">
                  <c:v>6.3</c:v>
                </c:pt>
                <c:pt idx="38">
                  <c:v>5.6</c:v>
                </c:pt>
                <c:pt idx="39">
                  <c:v>5.5</c:v>
                </c:pt>
                <c:pt idx="40">
                  <c:v>5.5</c:v>
                </c:pt>
                <c:pt idx="41">
                  <c:v>6.1</c:v>
                </c:pt>
                <c:pt idx="42">
                  <c:v>5.8</c:v>
                </c:pt>
                <c:pt idx="43">
                  <c:v>5</c:v>
                </c:pt>
                <c:pt idx="44">
                  <c:v>5.6</c:v>
                </c:pt>
                <c:pt idx="45">
                  <c:v>5.7</c:v>
                </c:pt>
                <c:pt idx="46">
                  <c:v>5.7</c:v>
                </c:pt>
                <c:pt idx="47">
                  <c:v>6.2</c:v>
                </c:pt>
                <c:pt idx="48">
                  <c:v>5.0999999999999996</c:v>
                </c:pt>
                <c:pt idx="49">
                  <c:v>5.7</c:v>
                </c:pt>
              </c:numCache>
            </c:numRef>
          </c:xVal>
          <c:yVal>
            <c:numRef>
              <c:f>Classeur1!$D$2:$D$51</c:f>
              <c:numCache>
                <c:formatCode>General</c:formatCode>
                <c:ptCount val="50"/>
                <c:pt idx="0">
                  <c:v>3.2</c:v>
                </c:pt>
                <c:pt idx="1">
                  <c:v>3.2</c:v>
                </c:pt>
                <c:pt idx="2">
                  <c:v>3.1</c:v>
                </c:pt>
                <c:pt idx="3">
                  <c:v>2.2999999999999998</c:v>
                </c:pt>
                <c:pt idx="4">
                  <c:v>2.8</c:v>
                </c:pt>
                <c:pt idx="5">
                  <c:v>2.8</c:v>
                </c:pt>
                <c:pt idx="6">
                  <c:v>3.3</c:v>
                </c:pt>
                <c:pt idx="7">
                  <c:v>2.4</c:v>
                </c:pt>
                <c:pt idx="8">
                  <c:v>2.9</c:v>
                </c:pt>
                <c:pt idx="9">
                  <c:v>2.7</c:v>
                </c:pt>
                <c:pt idx="10">
                  <c:v>2</c:v>
                </c:pt>
                <c:pt idx="11">
                  <c:v>3</c:v>
                </c:pt>
                <c:pt idx="12">
                  <c:v>2.2000000000000002</c:v>
                </c:pt>
                <c:pt idx="13">
                  <c:v>2.9</c:v>
                </c:pt>
                <c:pt idx="14">
                  <c:v>2.9</c:v>
                </c:pt>
                <c:pt idx="15">
                  <c:v>3.1</c:v>
                </c:pt>
                <c:pt idx="16">
                  <c:v>3</c:v>
                </c:pt>
                <c:pt idx="17">
                  <c:v>2.7</c:v>
                </c:pt>
                <c:pt idx="18">
                  <c:v>2.2000000000000002</c:v>
                </c:pt>
                <c:pt idx="19">
                  <c:v>2.5</c:v>
                </c:pt>
                <c:pt idx="20">
                  <c:v>3.2</c:v>
                </c:pt>
                <c:pt idx="21">
                  <c:v>2.8</c:v>
                </c:pt>
                <c:pt idx="22">
                  <c:v>2.5</c:v>
                </c:pt>
                <c:pt idx="23">
                  <c:v>2.8</c:v>
                </c:pt>
                <c:pt idx="24">
                  <c:v>2.9</c:v>
                </c:pt>
                <c:pt idx="25">
                  <c:v>3</c:v>
                </c:pt>
                <c:pt idx="26">
                  <c:v>2.8</c:v>
                </c:pt>
                <c:pt idx="27">
                  <c:v>3</c:v>
                </c:pt>
                <c:pt idx="28">
                  <c:v>2.9</c:v>
                </c:pt>
                <c:pt idx="29">
                  <c:v>2.6</c:v>
                </c:pt>
                <c:pt idx="30">
                  <c:v>2.4</c:v>
                </c:pt>
                <c:pt idx="31">
                  <c:v>2.4</c:v>
                </c:pt>
                <c:pt idx="32">
                  <c:v>2.7</c:v>
                </c:pt>
                <c:pt idx="33">
                  <c:v>2.7</c:v>
                </c:pt>
                <c:pt idx="34">
                  <c:v>3</c:v>
                </c:pt>
                <c:pt idx="35">
                  <c:v>3.4</c:v>
                </c:pt>
                <c:pt idx="36">
                  <c:v>3.1</c:v>
                </c:pt>
                <c:pt idx="37">
                  <c:v>2.2999999999999998</c:v>
                </c:pt>
                <c:pt idx="38">
                  <c:v>3</c:v>
                </c:pt>
                <c:pt idx="39">
                  <c:v>2.5</c:v>
                </c:pt>
                <c:pt idx="40">
                  <c:v>2.6</c:v>
                </c:pt>
                <c:pt idx="41">
                  <c:v>3</c:v>
                </c:pt>
                <c:pt idx="42">
                  <c:v>2.6</c:v>
                </c:pt>
                <c:pt idx="43">
                  <c:v>2.2999999999999998</c:v>
                </c:pt>
                <c:pt idx="44">
                  <c:v>2.7</c:v>
                </c:pt>
                <c:pt idx="45">
                  <c:v>3</c:v>
                </c:pt>
                <c:pt idx="46">
                  <c:v>2.9</c:v>
                </c:pt>
                <c:pt idx="47">
                  <c:v>2.9</c:v>
                </c:pt>
                <c:pt idx="48">
                  <c:v>2.5</c:v>
                </c:pt>
                <c:pt idx="49">
                  <c:v>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568-40B2-9E3D-011C2F489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220847"/>
        <c:axId val="22699087"/>
      </c:scatterChart>
      <c:valAx>
        <c:axId val="111220847"/>
        <c:scaling>
          <c:orientation val="minMax"/>
          <c:min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99087"/>
        <c:crosses val="autoZero"/>
        <c:crossBetween val="midCat"/>
      </c:valAx>
      <c:valAx>
        <c:axId val="22699087"/>
        <c:scaling>
          <c:orientation val="minMax"/>
          <c:max val="4.5"/>
          <c:min val="1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2208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v>Versicolor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12700">
                <a:solidFill>
                  <a:srgbClr val="00B050"/>
                </a:solidFill>
              </a:ln>
              <a:effectLst/>
            </c:spPr>
          </c:marker>
          <c:xVal>
            <c:numRef>
              <c:f>Classeur1!$C$2:$C$51</c:f>
              <c:numCache>
                <c:formatCode>General</c:formatCode>
                <c:ptCount val="50"/>
                <c:pt idx="0">
                  <c:v>7</c:v>
                </c:pt>
                <c:pt idx="1">
                  <c:v>6.4</c:v>
                </c:pt>
                <c:pt idx="2">
                  <c:v>6.9</c:v>
                </c:pt>
                <c:pt idx="3">
                  <c:v>5.5</c:v>
                </c:pt>
                <c:pt idx="4">
                  <c:v>6.5</c:v>
                </c:pt>
                <c:pt idx="5">
                  <c:v>5.7</c:v>
                </c:pt>
                <c:pt idx="6">
                  <c:v>6.3</c:v>
                </c:pt>
                <c:pt idx="7">
                  <c:v>4.9000000000000004</c:v>
                </c:pt>
                <c:pt idx="8">
                  <c:v>6.6</c:v>
                </c:pt>
                <c:pt idx="9">
                  <c:v>5.2</c:v>
                </c:pt>
                <c:pt idx="10">
                  <c:v>5</c:v>
                </c:pt>
                <c:pt idx="11">
                  <c:v>5.9</c:v>
                </c:pt>
                <c:pt idx="12">
                  <c:v>6</c:v>
                </c:pt>
                <c:pt idx="13">
                  <c:v>6.1</c:v>
                </c:pt>
                <c:pt idx="14">
                  <c:v>5.6</c:v>
                </c:pt>
                <c:pt idx="15">
                  <c:v>6.7</c:v>
                </c:pt>
                <c:pt idx="16">
                  <c:v>5.6</c:v>
                </c:pt>
                <c:pt idx="17">
                  <c:v>5.8</c:v>
                </c:pt>
                <c:pt idx="18">
                  <c:v>6.2</c:v>
                </c:pt>
                <c:pt idx="19">
                  <c:v>5.6</c:v>
                </c:pt>
                <c:pt idx="20">
                  <c:v>5.9</c:v>
                </c:pt>
                <c:pt idx="21">
                  <c:v>6.1</c:v>
                </c:pt>
                <c:pt idx="22">
                  <c:v>6.3</c:v>
                </c:pt>
                <c:pt idx="23">
                  <c:v>6.1</c:v>
                </c:pt>
                <c:pt idx="24">
                  <c:v>6.4</c:v>
                </c:pt>
                <c:pt idx="25">
                  <c:v>6.6</c:v>
                </c:pt>
                <c:pt idx="26">
                  <c:v>6.8</c:v>
                </c:pt>
                <c:pt idx="27">
                  <c:v>6.7</c:v>
                </c:pt>
                <c:pt idx="28">
                  <c:v>6</c:v>
                </c:pt>
                <c:pt idx="29">
                  <c:v>5.7</c:v>
                </c:pt>
                <c:pt idx="30">
                  <c:v>5.5</c:v>
                </c:pt>
                <c:pt idx="31">
                  <c:v>5.5</c:v>
                </c:pt>
                <c:pt idx="32">
                  <c:v>5.8</c:v>
                </c:pt>
                <c:pt idx="33">
                  <c:v>6</c:v>
                </c:pt>
                <c:pt idx="34">
                  <c:v>5.4</c:v>
                </c:pt>
                <c:pt idx="35">
                  <c:v>6</c:v>
                </c:pt>
                <c:pt idx="36">
                  <c:v>6.7</c:v>
                </c:pt>
                <c:pt idx="37">
                  <c:v>6.3</c:v>
                </c:pt>
                <c:pt idx="38">
                  <c:v>5.6</c:v>
                </c:pt>
                <c:pt idx="39">
                  <c:v>5.5</c:v>
                </c:pt>
                <c:pt idx="40">
                  <c:v>5.5</c:v>
                </c:pt>
                <c:pt idx="41">
                  <c:v>6.1</c:v>
                </c:pt>
                <c:pt idx="42">
                  <c:v>5.8</c:v>
                </c:pt>
                <c:pt idx="43">
                  <c:v>5</c:v>
                </c:pt>
                <c:pt idx="44">
                  <c:v>5.6</c:v>
                </c:pt>
                <c:pt idx="45">
                  <c:v>5.7</c:v>
                </c:pt>
                <c:pt idx="46">
                  <c:v>5.7</c:v>
                </c:pt>
                <c:pt idx="47">
                  <c:v>6.2</c:v>
                </c:pt>
                <c:pt idx="48">
                  <c:v>5.0999999999999996</c:v>
                </c:pt>
                <c:pt idx="49">
                  <c:v>5.7</c:v>
                </c:pt>
              </c:numCache>
            </c:numRef>
          </c:xVal>
          <c:yVal>
            <c:numRef>
              <c:f>Classeur1!$D$2:$D$51</c:f>
              <c:numCache>
                <c:formatCode>General</c:formatCode>
                <c:ptCount val="50"/>
                <c:pt idx="0">
                  <c:v>3.2</c:v>
                </c:pt>
                <c:pt idx="1">
                  <c:v>3.2</c:v>
                </c:pt>
                <c:pt idx="2">
                  <c:v>3.1</c:v>
                </c:pt>
                <c:pt idx="3">
                  <c:v>2.2999999999999998</c:v>
                </c:pt>
                <c:pt idx="4">
                  <c:v>2.8</c:v>
                </c:pt>
                <c:pt idx="5">
                  <c:v>2.8</c:v>
                </c:pt>
                <c:pt idx="6">
                  <c:v>3.3</c:v>
                </c:pt>
                <c:pt idx="7">
                  <c:v>2.4</c:v>
                </c:pt>
                <c:pt idx="8">
                  <c:v>2.9</c:v>
                </c:pt>
                <c:pt idx="9">
                  <c:v>2.7</c:v>
                </c:pt>
                <c:pt idx="10">
                  <c:v>2</c:v>
                </c:pt>
                <c:pt idx="11">
                  <c:v>3</c:v>
                </c:pt>
                <c:pt idx="12">
                  <c:v>2.2000000000000002</c:v>
                </c:pt>
                <c:pt idx="13">
                  <c:v>2.9</c:v>
                </c:pt>
                <c:pt idx="14">
                  <c:v>2.9</c:v>
                </c:pt>
                <c:pt idx="15">
                  <c:v>3.1</c:v>
                </c:pt>
                <c:pt idx="16">
                  <c:v>3</c:v>
                </c:pt>
                <c:pt idx="17">
                  <c:v>2.7</c:v>
                </c:pt>
                <c:pt idx="18">
                  <c:v>2.2000000000000002</c:v>
                </c:pt>
                <c:pt idx="19">
                  <c:v>2.5</c:v>
                </c:pt>
                <c:pt idx="20">
                  <c:v>3.2</c:v>
                </c:pt>
                <c:pt idx="21">
                  <c:v>2.8</c:v>
                </c:pt>
                <c:pt idx="22">
                  <c:v>2.5</c:v>
                </c:pt>
                <c:pt idx="23">
                  <c:v>2.8</c:v>
                </c:pt>
                <c:pt idx="24">
                  <c:v>2.9</c:v>
                </c:pt>
                <c:pt idx="25">
                  <c:v>3</c:v>
                </c:pt>
                <c:pt idx="26">
                  <c:v>2.8</c:v>
                </c:pt>
                <c:pt idx="27">
                  <c:v>3</c:v>
                </c:pt>
                <c:pt idx="28">
                  <c:v>2.9</c:v>
                </c:pt>
                <c:pt idx="29">
                  <c:v>2.6</c:v>
                </c:pt>
                <c:pt idx="30">
                  <c:v>2.4</c:v>
                </c:pt>
                <c:pt idx="31">
                  <c:v>2.4</c:v>
                </c:pt>
                <c:pt idx="32">
                  <c:v>2.7</c:v>
                </c:pt>
                <c:pt idx="33">
                  <c:v>2.7</c:v>
                </c:pt>
                <c:pt idx="34">
                  <c:v>3</c:v>
                </c:pt>
                <c:pt idx="35">
                  <c:v>3.4</c:v>
                </c:pt>
                <c:pt idx="36">
                  <c:v>3.1</c:v>
                </c:pt>
                <c:pt idx="37">
                  <c:v>2.2999999999999998</c:v>
                </c:pt>
                <c:pt idx="38">
                  <c:v>3</c:v>
                </c:pt>
                <c:pt idx="39">
                  <c:v>2.5</c:v>
                </c:pt>
                <c:pt idx="40">
                  <c:v>2.6</c:v>
                </c:pt>
                <c:pt idx="41">
                  <c:v>3</c:v>
                </c:pt>
                <c:pt idx="42">
                  <c:v>2.6</c:v>
                </c:pt>
                <c:pt idx="43">
                  <c:v>2.2999999999999998</c:v>
                </c:pt>
                <c:pt idx="44">
                  <c:v>2.7</c:v>
                </c:pt>
                <c:pt idx="45">
                  <c:v>3</c:v>
                </c:pt>
                <c:pt idx="46">
                  <c:v>2.9</c:v>
                </c:pt>
                <c:pt idx="47">
                  <c:v>2.9</c:v>
                </c:pt>
                <c:pt idx="48">
                  <c:v>2.5</c:v>
                </c:pt>
                <c:pt idx="49">
                  <c:v>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9BF-4211-BD08-AE6A50E90128}"/>
            </c:ext>
          </c:extLst>
        </c:ser>
        <c:ser>
          <c:idx val="2"/>
          <c:order val="1"/>
          <c:tx>
            <c:v>Virginica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">
                <a:solidFill>
                  <a:srgbClr val="0070C0"/>
                </a:solidFill>
              </a:ln>
              <a:effectLst/>
            </c:spPr>
          </c:marker>
          <c:xVal>
            <c:numRef>
              <c:f>Classeur1!$E$2:$E$51</c:f>
              <c:numCache>
                <c:formatCode>General</c:formatCode>
                <c:ptCount val="50"/>
                <c:pt idx="0">
                  <c:v>6.3</c:v>
                </c:pt>
                <c:pt idx="1">
                  <c:v>5.8</c:v>
                </c:pt>
                <c:pt idx="2">
                  <c:v>7.1</c:v>
                </c:pt>
                <c:pt idx="3">
                  <c:v>6.3</c:v>
                </c:pt>
                <c:pt idx="4">
                  <c:v>6.5</c:v>
                </c:pt>
                <c:pt idx="5">
                  <c:v>7.6</c:v>
                </c:pt>
                <c:pt idx="6">
                  <c:v>4.9000000000000004</c:v>
                </c:pt>
                <c:pt idx="7">
                  <c:v>7.3</c:v>
                </c:pt>
                <c:pt idx="8">
                  <c:v>6.7</c:v>
                </c:pt>
                <c:pt idx="9">
                  <c:v>7.2</c:v>
                </c:pt>
                <c:pt idx="10">
                  <c:v>6.5</c:v>
                </c:pt>
                <c:pt idx="11">
                  <c:v>6.4</c:v>
                </c:pt>
                <c:pt idx="12">
                  <c:v>6.8</c:v>
                </c:pt>
                <c:pt idx="13">
                  <c:v>5.7</c:v>
                </c:pt>
                <c:pt idx="14">
                  <c:v>5.8</c:v>
                </c:pt>
                <c:pt idx="15">
                  <c:v>6.4</c:v>
                </c:pt>
                <c:pt idx="16">
                  <c:v>6.5</c:v>
                </c:pt>
                <c:pt idx="17">
                  <c:v>7.7</c:v>
                </c:pt>
                <c:pt idx="18">
                  <c:v>7.7</c:v>
                </c:pt>
                <c:pt idx="19">
                  <c:v>6</c:v>
                </c:pt>
                <c:pt idx="20">
                  <c:v>6.9</c:v>
                </c:pt>
                <c:pt idx="21">
                  <c:v>5.6</c:v>
                </c:pt>
                <c:pt idx="22">
                  <c:v>7.7</c:v>
                </c:pt>
                <c:pt idx="23">
                  <c:v>6.3</c:v>
                </c:pt>
                <c:pt idx="24">
                  <c:v>6.7</c:v>
                </c:pt>
                <c:pt idx="25">
                  <c:v>7.2</c:v>
                </c:pt>
                <c:pt idx="26">
                  <c:v>6.2</c:v>
                </c:pt>
                <c:pt idx="27">
                  <c:v>6.1</c:v>
                </c:pt>
                <c:pt idx="28">
                  <c:v>6.4</c:v>
                </c:pt>
                <c:pt idx="29">
                  <c:v>7.2</c:v>
                </c:pt>
                <c:pt idx="30">
                  <c:v>7.4</c:v>
                </c:pt>
                <c:pt idx="31">
                  <c:v>7.9</c:v>
                </c:pt>
                <c:pt idx="32">
                  <c:v>6.4</c:v>
                </c:pt>
                <c:pt idx="33">
                  <c:v>6.3</c:v>
                </c:pt>
                <c:pt idx="34">
                  <c:v>6.1</c:v>
                </c:pt>
                <c:pt idx="35">
                  <c:v>7.7</c:v>
                </c:pt>
                <c:pt idx="36">
                  <c:v>6.3</c:v>
                </c:pt>
                <c:pt idx="37">
                  <c:v>6.4</c:v>
                </c:pt>
                <c:pt idx="38">
                  <c:v>6</c:v>
                </c:pt>
                <c:pt idx="39">
                  <c:v>6.9</c:v>
                </c:pt>
                <c:pt idx="40">
                  <c:v>6.7</c:v>
                </c:pt>
                <c:pt idx="41">
                  <c:v>6.9</c:v>
                </c:pt>
                <c:pt idx="42">
                  <c:v>5.8</c:v>
                </c:pt>
                <c:pt idx="43">
                  <c:v>6.8</c:v>
                </c:pt>
                <c:pt idx="44">
                  <c:v>6.7</c:v>
                </c:pt>
                <c:pt idx="45">
                  <c:v>6.7</c:v>
                </c:pt>
                <c:pt idx="46">
                  <c:v>6.3</c:v>
                </c:pt>
                <c:pt idx="47">
                  <c:v>6.5</c:v>
                </c:pt>
                <c:pt idx="48">
                  <c:v>6.2</c:v>
                </c:pt>
                <c:pt idx="49">
                  <c:v>5.9</c:v>
                </c:pt>
              </c:numCache>
            </c:numRef>
          </c:xVal>
          <c:yVal>
            <c:numRef>
              <c:f>Classeur1!$F$2:$F$51</c:f>
              <c:numCache>
                <c:formatCode>General</c:formatCode>
                <c:ptCount val="50"/>
                <c:pt idx="0">
                  <c:v>3.3</c:v>
                </c:pt>
                <c:pt idx="1">
                  <c:v>2.7</c:v>
                </c:pt>
                <c:pt idx="2">
                  <c:v>3</c:v>
                </c:pt>
                <c:pt idx="3">
                  <c:v>2.9</c:v>
                </c:pt>
                <c:pt idx="4">
                  <c:v>3</c:v>
                </c:pt>
                <c:pt idx="5">
                  <c:v>3</c:v>
                </c:pt>
                <c:pt idx="6">
                  <c:v>2.5</c:v>
                </c:pt>
                <c:pt idx="7">
                  <c:v>2.9</c:v>
                </c:pt>
                <c:pt idx="8">
                  <c:v>2.5</c:v>
                </c:pt>
                <c:pt idx="9">
                  <c:v>3.6</c:v>
                </c:pt>
                <c:pt idx="10">
                  <c:v>3.2</c:v>
                </c:pt>
                <c:pt idx="11">
                  <c:v>2.7</c:v>
                </c:pt>
                <c:pt idx="12">
                  <c:v>3</c:v>
                </c:pt>
                <c:pt idx="13">
                  <c:v>2.5</c:v>
                </c:pt>
                <c:pt idx="14">
                  <c:v>2.8</c:v>
                </c:pt>
                <c:pt idx="15">
                  <c:v>3.2</c:v>
                </c:pt>
                <c:pt idx="16">
                  <c:v>3</c:v>
                </c:pt>
                <c:pt idx="17">
                  <c:v>3.8</c:v>
                </c:pt>
                <c:pt idx="18">
                  <c:v>2.6</c:v>
                </c:pt>
                <c:pt idx="19">
                  <c:v>2.2000000000000002</c:v>
                </c:pt>
                <c:pt idx="20">
                  <c:v>3.2</c:v>
                </c:pt>
                <c:pt idx="21">
                  <c:v>2.8</c:v>
                </c:pt>
                <c:pt idx="22">
                  <c:v>2.8</c:v>
                </c:pt>
                <c:pt idx="23">
                  <c:v>2.7</c:v>
                </c:pt>
                <c:pt idx="24">
                  <c:v>3.3</c:v>
                </c:pt>
                <c:pt idx="25">
                  <c:v>3.2</c:v>
                </c:pt>
                <c:pt idx="26">
                  <c:v>2.8</c:v>
                </c:pt>
                <c:pt idx="27">
                  <c:v>3</c:v>
                </c:pt>
                <c:pt idx="28">
                  <c:v>2.8</c:v>
                </c:pt>
                <c:pt idx="29">
                  <c:v>3</c:v>
                </c:pt>
                <c:pt idx="30">
                  <c:v>2.8</c:v>
                </c:pt>
                <c:pt idx="31">
                  <c:v>3.8</c:v>
                </c:pt>
                <c:pt idx="32">
                  <c:v>2.8</c:v>
                </c:pt>
                <c:pt idx="33">
                  <c:v>2.8</c:v>
                </c:pt>
                <c:pt idx="34">
                  <c:v>2.6</c:v>
                </c:pt>
                <c:pt idx="35">
                  <c:v>3</c:v>
                </c:pt>
                <c:pt idx="36">
                  <c:v>3.4</c:v>
                </c:pt>
                <c:pt idx="37">
                  <c:v>3.1</c:v>
                </c:pt>
                <c:pt idx="38">
                  <c:v>3</c:v>
                </c:pt>
                <c:pt idx="39">
                  <c:v>3.1</c:v>
                </c:pt>
                <c:pt idx="40">
                  <c:v>3.1</c:v>
                </c:pt>
                <c:pt idx="41">
                  <c:v>3.1</c:v>
                </c:pt>
                <c:pt idx="42">
                  <c:v>2.7</c:v>
                </c:pt>
                <c:pt idx="43">
                  <c:v>3.2</c:v>
                </c:pt>
                <c:pt idx="44">
                  <c:v>3.3</c:v>
                </c:pt>
                <c:pt idx="45">
                  <c:v>3</c:v>
                </c:pt>
                <c:pt idx="46">
                  <c:v>2.5</c:v>
                </c:pt>
                <c:pt idx="47">
                  <c:v>3</c:v>
                </c:pt>
                <c:pt idx="48">
                  <c:v>3.4</c:v>
                </c:pt>
                <c:pt idx="49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9BF-4211-BD08-AE6A50E90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220847"/>
        <c:axId val="22699087"/>
      </c:scatterChart>
      <c:valAx>
        <c:axId val="111220847"/>
        <c:scaling>
          <c:orientation val="minMax"/>
          <c:max val="8"/>
          <c:min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99087"/>
        <c:crosses val="autoZero"/>
        <c:crossBetween val="midCat"/>
      </c:valAx>
      <c:valAx>
        <c:axId val="22699087"/>
        <c:scaling>
          <c:orientation val="minMax"/>
          <c:max val="4.5"/>
          <c:min val="1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2208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xVal>
            <c:numRef>
              <c:f>Classeur1!$A$2:$A$51</c:f>
              <c:numCache>
                <c:formatCode>General</c:formatCode>
                <c:ptCount val="50"/>
                <c:pt idx="0">
                  <c:v>5.0999999999999996</c:v>
                </c:pt>
                <c:pt idx="1">
                  <c:v>4.9000000000000004</c:v>
                </c:pt>
                <c:pt idx="2">
                  <c:v>4.7</c:v>
                </c:pt>
                <c:pt idx="3">
                  <c:v>4.5999999999999996</c:v>
                </c:pt>
                <c:pt idx="4">
                  <c:v>5</c:v>
                </c:pt>
                <c:pt idx="5">
                  <c:v>5.4</c:v>
                </c:pt>
                <c:pt idx="6">
                  <c:v>4.5999999999999996</c:v>
                </c:pt>
                <c:pt idx="7">
                  <c:v>5</c:v>
                </c:pt>
                <c:pt idx="8">
                  <c:v>4.4000000000000004</c:v>
                </c:pt>
                <c:pt idx="9">
                  <c:v>4.9000000000000004</c:v>
                </c:pt>
                <c:pt idx="10">
                  <c:v>5.4</c:v>
                </c:pt>
                <c:pt idx="11">
                  <c:v>4.8</c:v>
                </c:pt>
                <c:pt idx="12">
                  <c:v>4.8</c:v>
                </c:pt>
                <c:pt idx="13">
                  <c:v>4.3</c:v>
                </c:pt>
                <c:pt idx="14">
                  <c:v>5.8</c:v>
                </c:pt>
                <c:pt idx="15">
                  <c:v>5.7</c:v>
                </c:pt>
                <c:pt idx="16">
                  <c:v>5.4</c:v>
                </c:pt>
                <c:pt idx="17">
                  <c:v>5.0999999999999996</c:v>
                </c:pt>
                <c:pt idx="18">
                  <c:v>5.7</c:v>
                </c:pt>
                <c:pt idx="19">
                  <c:v>5.0999999999999996</c:v>
                </c:pt>
                <c:pt idx="20">
                  <c:v>5.4</c:v>
                </c:pt>
                <c:pt idx="21">
                  <c:v>5.0999999999999996</c:v>
                </c:pt>
                <c:pt idx="22">
                  <c:v>4.5999999999999996</c:v>
                </c:pt>
                <c:pt idx="23">
                  <c:v>5.0999999999999996</c:v>
                </c:pt>
                <c:pt idx="24">
                  <c:v>4.8</c:v>
                </c:pt>
                <c:pt idx="25">
                  <c:v>5</c:v>
                </c:pt>
                <c:pt idx="26">
                  <c:v>5</c:v>
                </c:pt>
                <c:pt idx="27">
                  <c:v>5.2</c:v>
                </c:pt>
                <c:pt idx="28">
                  <c:v>5.2</c:v>
                </c:pt>
                <c:pt idx="29">
                  <c:v>4.7</c:v>
                </c:pt>
                <c:pt idx="30">
                  <c:v>4.8</c:v>
                </c:pt>
                <c:pt idx="31">
                  <c:v>5.4</c:v>
                </c:pt>
                <c:pt idx="32">
                  <c:v>5.2</c:v>
                </c:pt>
                <c:pt idx="33">
                  <c:v>5.5</c:v>
                </c:pt>
                <c:pt idx="34">
                  <c:v>4.9000000000000004</c:v>
                </c:pt>
                <c:pt idx="35">
                  <c:v>5</c:v>
                </c:pt>
                <c:pt idx="36">
                  <c:v>5.5</c:v>
                </c:pt>
                <c:pt idx="37">
                  <c:v>4.9000000000000004</c:v>
                </c:pt>
                <c:pt idx="38">
                  <c:v>4.4000000000000004</c:v>
                </c:pt>
                <c:pt idx="39">
                  <c:v>5.0999999999999996</c:v>
                </c:pt>
                <c:pt idx="40">
                  <c:v>5</c:v>
                </c:pt>
                <c:pt idx="41">
                  <c:v>4.5</c:v>
                </c:pt>
                <c:pt idx="42">
                  <c:v>4.4000000000000004</c:v>
                </c:pt>
                <c:pt idx="43">
                  <c:v>5</c:v>
                </c:pt>
                <c:pt idx="44">
                  <c:v>5.0999999999999996</c:v>
                </c:pt>
                <c:pt idx="45">
                  <c:v>4.8</c:v>
                </c:pt>
                <c:pt idx="46">
                  <c:v>5.0999999999999996</c:v>
                </c:pt>
                <c:pt idx="47">
                  <c:v>4.5999999999999996</c:v>
                </c:pt>
                <c:pt idx="48">
                  <c:v>5.3</c:v>
                </c:pt>
                <c:pt idx="49">
                  <c:v>5</c:v>
                </c:pt>
              </c:numCache>
            </c:numRef>
          </c:xVal>
          <c:yVal>
            <c:numRef>
              <c:f>Classeur1!$B$2:$B$51</c:f>
              <c:numCache>
                <c:formatCode>General</c:formatCode>
                <c:ptCount val="50"/>
                <c:pt idx="0">
                  <c:v>3.5</c:v>
                </c:pt>
                <c:pt idx="1">
                  <c:v>3</c:v>
                </c:pt>
                <c:pt idx="2">
                  <c:v>3.2</c:v>
                </c:pt>
                <c:pt idx="3">
                  <c:v>3.1</c:v>
                </c:pt>
                <c:pt idx="4">
                  <c:v>3.6</c:v>
                </c:pt>
                <c:pt idx="5">
                  <c:v>3.9</c:v>
                </c:pt>
                <c:pt idx="6">
                  <c:v>3.4</c:v>
                </c:pt>
                <c:pt idx="7">
                  <c:v>3.4</c:v>
                </c:pt>
                <c:pt idx="8">
                  <c:v>2.9</c:v>
                </c:pt>
                <c:pt idx="9">
                  <c:v>3.1</c:v>
                </c:pt>
                <c:pt idx="10">
                  <c:v>3.7</c:v>
                </c:pt>
                <c:pt idx="11">
                  <c:v>3.4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4.4000000000000004</c:v>
                </c:pt>
                <c:pt idx="16">
                  <c:v>3.9</c:v>
                </c:pt>
                <c:pt idx="17">
                  <c:v>3.5</c:v>
                </c:pt>
                <c:pt idx="18">
                  <c:v>3.8</c:v>
                </c:pt>
                <c:pt idx="19">
                  <c:v>3.8</c:v>
                </c:pt>
                <c:pt idx="20">
                  <c:v>3.4</c:v>
                </c:pt>
                <c:pt idx="21">
                  <c:v>3.7</c:v>
                </c:pt>
                <c:pt idx="22">
                  <c:v>3.6</c:v>
                </c:pt>
                <c:pt idx="23">
                  <c:v>3.3</c:v>
                </c:pt>
                <c:pt idx="24">
                  <c:v>3.4</c:v>
                </c:pt>
                <c:pt idx="25">
                  <c:v>3</c:v>
                </c:pt>
                <c:pt idx="26">
                  <c:v>3.4</c:v>
                </c:pt>
                <c:pt idx="27">
                  <c:v>3.5</c:v>
                </c:pt>
                <c:pt idx="28">
                  <c:v>3.4</c:v>
                </c:pt>
                <c:pt idx="29">
                  <c:v>3.2</c:v>
                </c:pt>
                <c:pt idx="30">
                  <c:v>3.1</c:v>
                </c:pt>
                <c:pt idx="31">
                  <c:v>3.4</c:v>
                </c:pt>
                <c:pt idx="32">
                  <c:v>4.0999999999999996</c:v>
                </c:pt>
                <c:pt idx="33">
                  <c:v>4.2</c:v>
                </c:pt>
                <c:pt idx="34">
                  <c:v>3.1</c:v>
                </c:pt>
                <c:pt idx="35">
                  <c:v>3.2</c:v>
                </c:pt>
                <c:pt idx="36">
                  <c:v>3.5</c:v>
                </c:pt>
                <c:pt idx="37">
                  <c:v>3.1</c:v>
                </c:pt>
                <c:pt idx="38">
                  <c:v>3</c:v>
                </c:pt>
                <c:pt idx="39">
                  <c:v>3.4</c:v>
                </c:pt>
                <c:pt idx="40">
                  <c:v>3.5</c:v>
                </c:pt>
                <c:pt idx="41">
                  <c:v>2.2999999999999998</c:v>
                </c:pt>
                <c:pt idx="42">
                  <c:v>3.2</c:v>
                </c:pt>
                <c:pt idx="43">
                  <c:v>3.5</c:v>
                </c:pt>
                <c:pt idx="44">
                  <c:v>3.8</c:v>
                </c:pt>
                <c:pt idx="45">
                  <c:v>3</c:v>
                </c:pt>
                <c:pt idx="46">
                  <c:v>3.8</c:v>
                </c:pt>
                <c:pt idx="47">
                  <c:v>3.2</c:v>
                </c:pt>
                <c:pt idx="48">
                  <c:v>3.7</c:v>
                </c:pt>
                <c:pt idx="49">
                  <c:v>3.3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09-4E03-B98A-C5288EB319ED}"/>
            </c:ext>
          </c:extLst>
        </c:ser>
        <c:ser>
          <c:idx val="1"/>
          <c:order val="1"/>
          <c:tx>
            <c:v>Versicolor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12700">
                <a:solidFill>
                  <a:srgbClr val="00B050"/>
                </a:solidFill>
              </a:ln>
              <a:effectLst/>
            </c:spPr>
          </c:marker>
          <c:xVal>
            <c:numRef>
              <c:f>Classeur1!$C$2:$C$51</c:f>
              <c:numCache>
                <c:formatCode>General</c:formatCode>
                <c:ptCount val="50"/>
                <c:pt idx="0">
                  <c:v>7</c:v>
                </c:pt>
                <c:pt idx="1">
                  <c:v>6.4</c:v>
                </c:pt>
                <c:pt idx="2">
                  <c:v>6.9</c:v>
                </c:pt>
                <c:pt idx="3">
                  <c:v>5.5</c:v>
                </c:pt>
                <c:pt idx="4">
                  <c:v>6.5</c:v>
                </c:pt>
                <c:pt idx="5">
                  <c:v>5.7</c:v>
                </c:pt>
                <c:pt idx="6">
                  <c:v>6.3</c:v>
                </c:pt>
                <c:pt idx="7">
                  <c:v>4.9000000000000004</c:v>
                </c:pt>
                <c:pt idx="8">
                  <c:v>6.6</c:v>
                </c:pt>
                <c:pt idx="9">
                  <c:v>5.2</c:v>
                </c:pt>
                <c:pt idx="10">
                  <c:v>5</c:v>
                </c:pt>
                <c:pt idx="11">
                  <c:v>5.9</c:v>
                </c:pt>
                <c:pt idx="12">
                  <c:v>6</c:v>
                </c:pt>
                <c:pt idx="13">
                  <c:v>6.1</c:v>
                </c:pt>
                <c:pt idx="14">
                  <c:v>5.6</c:v>
                </c:pt>
                <c:pt idx="15">
                  <c:v>6.7</c:v>
                </c:pt>
                <c:pt idx="16">
                  <c:v>5.6</c:v>
                </c:pt>
                <c:pt idx="17">
                  <c:v>5.8</c:v>
                </c:pt>
                <c:pt idx="18">
                  <c:v>6.2</c:v>
                </c:pt>
                <c:pt idx="19">
                  <c:v>5.6</c:v>
                </c:pt>
                <c:pt idx="20">
                  <c:v>5.9</c:v>
                </c:pt>
                <c:pt idx="21">
                  <c:v>6.1</c:v>
                </c:pt>
                <c:pt idx="22">
                  <c:v>6.3</c:v>
                </c:pt>
                <c:pt idx="23">
                  <c:v>6.1</c:v>
                </c:pt>
                <c:pt idx="24">
                  <c:v>6.4</c:v>
                </c:pt>
                <c:pt idx="25">
                  <c:v>6.6</c:v>
                </c:pt>
                <c:pt idx="26">
                  <c:v>6.8</c:v>
                </c:pt>
                <c:pt idx="27">
                  <c:v>6.7</c:v>
                </c:pt>
                <c:pt idx="28">
                  <c:v>6</c:v>
                </c:pt>
                <c:pt idx="29">
                  <c:v>5.7</c:v>
                </c:pt>
                <c:pt idx="30">
                  <c:v>5.5</c:v>
                </c:pt>
                <c:pt idx="31">
                  <c:v>5.5</c:v>
                </c:pt>
                <c:pt idx="32">
                  <c:v>5.8</c:v>
                </c:pt>
                <c:pt idx="33">
                  <c:v>6</c:v>
                </c:pt>
                <c:pt idx="34">
                  <c:v>5.4</c:v>
                </c:pt>
                <c:pt idx="35">
                  <c:v>6</c:v>
                </c:pt>
                <c:pt idx="36">
                  <c:v>6.7</c:v>
                </c:pt>
                <c:pt idx="37">
                  <c:v>6.3</c:v>
                </c:pt>
                <c:pt idx="38">
                  <c:v>5.6</c:v>
                </c:pt>
                <c:pt idx="39">
                  <c:v>5.5</c:v>
                </c:pt>
                <c:pt idx="40">
                  <c:v>5.5</c:v>
                </c:pt>
                <c:pt idx="41">
                  <c:v>6.1</c:v>
                </c:pt>
                <c:pt idx="42">
                  <c:v>5.8</c:v>
                </c:pt>
                <c:pt idx="43">
                  <c:v>5</c:v>
                </c:pt>
                <c:pt idx="44">
                  <c:v>5.6</c:v>
                </c:pt>
                <c:pt idx="45">
                  <c:v>5.7</c:v>
                </c:pt>
                <c:pt idx="46">
                  <c:v>5.7</c:v>
                </c:pt>
                <c:pt idx="47">
                  <c:v>6.2</c:v>
                </c:pt>
                <c:pt idx="48">
                  <c:v>5.0999999999999996</c:v>
                </c:pt>
                <c:pt idx="49">
                  <c:v>5.7</c:v>
                </c:pt>
              </c:numCache>
            </c:numRef>
          </c:xVal>
          <c:yVal>
            <c:numRef>
              <c:f>Classeur1!$D$2:$D$51</c:f>
              <c:numCache>
                <c:formatCode>General</c:formatCode>
                <c:ptCount val="50"/>
                <c:pt idx="0">
                  <c:v>3.2</c:v>
                </c:pt>
                <c:pt idx="1">
                  <c:v>3.2</c:v>
                </c:pt>
                <c:pt idx="2">
                  <c:v>3.1</c:v>
                </c:pt>
                <c:pt idx="3">
                  <c:v>2.2999999999999998</c:v>
                </c:pt>
                <c:pt idx="4">
                  <c:v>2.8</c:v>
                </c:pt>
                <c:pt idx="5">
                  <c:v>2.8</c:v>
                </c:pt>
                <c:pt idx="6">
                  <c:v>3.3</c:v>
                </c:pt>
                <c:pt idx="7">
                  <c:v>2.4</c:v>
                </c:pt>
                <c:pt idx="8">
                  <c:v>2.9</c:v>
                </c:pt>
                <c:pt idx="9">
                  <c:v>2.7</c:v>
                </c:pt>
                <c:pt idx="10">
                  <c:v>2</c:v>
                </c:pt>
                <c:pt idx="11">
                  <c:v>3</c:v>
                </c:pt>
                <c:pt idx="12">
                  <c:v>2.2000000000000002</c:v>
                </c:pt>
                <c:pt idx="13">
                  <c:v>2.9</c:v>
                </c:pt>
                <c:pt idx="14">
                  <c:v>2.9</c:v>
                </c:pt>
                <c:pt idx="15">
                  <c:v>3.1</c:v>
                </c:pt>
                <c:pt idx="16">
                  <c:v>3</c:v>
                </c:pt>
                <c:pt idx="17">
                  <c:v>2.7</c:v>
                </c:pt>
                <c:pt idx="18">
                  <c:v>2.2000000000000002</c:v>
                </c:pt>
                <c:pt idx="19">
                  <c:v>2.5</c:v>
                </c:pt>
                <c:pt idx="20">
                  <c:v>3.2</c:v>
                </c:pt>
                <c:pt idx="21">
                  <c:v>2.8</c:v>
                </c:pt>
                <c:pt idx="22">
                  <c:v>2.5</c:v>
                </c:pt>
                <c:pt idx="23">
                  <c:v>2.8</c:v>
                </c:pt>
                <c:pt idx="24">
                  <c:v>2.9</c:v>
                </c:pt>
                <c:pt idx="25">
                  <c:v>3</c:v>
                </c:pt>
                <c:pt idx="26">
                  <c:v>2.8</c:v>
                </c:pt>
                <c:pt idx="27">
                  <c:v>3</c:v>
                </c:pt>
                <c:pt idx="28">
                  <c:v>2.9</c:v>
                </c:pt>
                <c:pt idx="29">
                  <c:v>2.6</c:v>
                </c:pt>
                <c:pt idx="30">
                  <c:v>2.4</c:v>
                </c:pt>
                <c:pt idx="31">
                  <c:v>2.4</c:v>
                </c:pt>
                <c:pt idx="32">
                  <c:v>2.7</c:v>
                </c:pt>
                <c:pt idx="33">
                  <c:v>2.7</c:v>
                </c:pt>
                <c:pt idx="34">
                  <c:v>3</c:v>
                </c:pt>
                <c:pt idx="35">
                  <c:v>3.4</c:v>
                </c:pt>
                <c:pt idx="36">
                  <c:v>3.1</c:v>
                </c:pt>
                <c:pt idx="37">
                  <c:v>2.2999999999999998</c:v>
                </c:pt>
                <c:pt idx="38">
                  <c:v>3</c:v>
                </c:pt>
                <c:pt idx="39">
                  <c:v>2.5</c:v>
                </c:pt>
                <c:pt idx="40">
                  <c:v>2.6</c:v>
                </c:pt>
                <c:pt idx="41">
                  <c:v>3</c:v>
                </c:pt>
                <c:pt idx="42">
                  <c:v>2.6</c:v>
                </c:pt>
                <c:pt idx="43">
                  <c:v>2.2999999999999998</c:v>
                </c:pt>
                <c:pt idx="44">
                  <c:v>2.7</c:v>
                </c:pt>
                <c:pt idx="45">
                  <c:v>3</c:v>
                </c:pt>
                <c:pt idx="46">
                  <c:v>2.9</c:v>
                </c:pt>
                <c:pt idx="47">
                  <c:v>2.9</c:v>
                </c:pt>
                <c:pt idx="48">
                  <c:v>2.5</c:v>
                </c:pt>
                <c:pt idx="49">
                  <c:v>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09-4E03-B98A-C5288EB319ED}"/>
            </c:ext>
          </c:extLst>
        </c:ser>
        <c:ser>
          <c:idx val="2"/>
          <c:order val="2"/>
          <c:tx>
            <c:v>Virginica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">
                <a:solidFill>
                  <a:srgbClr val="0070C0"/>
                </a:solidFill>
              </a:ln>
              <a:effectLst/>
            </c:spPr>
          </c:marker>
          <c:xVal>
            <c:numRef>
              <c:f>Classeur1!$E$2:$E$51</c:f>
              <c:numCache>
                <c:formatCode>General</c:formatCode>
                <c:ptCount val="50"/>
                <c:pt idx="0">
                  <c:v>6.3</c:v>
                </c:pt>
                <c:pt idx="1">
                  <c:v>5.8</c:v>
                </c:pt>
                <c:pt idx="2">
                  <c:v>7.1</c:v>
                </c:pt>
                <c:pt idx="3">
                  <c:v>6.3</c:v>
                </c:pt>
                <c:pt idx="4">
                  <c:v>6.5</c:v>
                </c:pt>
                <c:pt idx="5">
                  <c:v>7.6</c:v>
                </c:pt>
                <c:pt idx="6">
                  <c:v>4.9000000000000004</c:v>
                </c:pt>
                <c:pt idx="7">
                  <c:v>7.3</c:v>
                </c:pt>
                <c:pt idx="8">
                  <c:v>6.7</c:v>
                </c:pt>
                <c:pt idx="9">
                  <c:v>7.2</c:v>
                </c:pt>
                <c:pt idx="10">
                  <c:v>6.5</c:v>
                </c:pt>
                <c:pt idx="11">
                  <c:v>6.4</c:v>
                </c:pt>
                <c:pt idx="12">
                  <c:v>6.8</c:v>
                </c:pt>
                <c:pt idx="13">
                  <c:v>5.7</c:v>
                </c:pt>
                <c:pt idx="14">
                  <c:v>5.8</c:v>
                </c:pt>
                <c:pt idx="15">
                  <c:v>6.4</c:v>
                </c:pt>
                <c:pt idx="16">
                  <c:v>6.5</c:v>
                </c:pt>
                <c:pt idx="17">
                  <c:v>7.7</c:v>
                </c:pt>
                <c:pt idx="18">
                  <c:v>7.7</c:v>
                </c:pt>
                <c:pt idx="19">
                  <c:v>6</c:v>
                </c:pt>
                <c:pt idx="20">
                  <c:v>6.9</c:v>
                </c:pt>
                <c:pt idx="21">
                  <c:v>5.6</c:v>
                </c:pt>
                <c:pt idx="22">
                  <c:v>7.7</c:v>
                </c:pt>
                <c:pt idx="23">
                  <c:v>6.3</c:v>
                </c:pt>
                <c:pt idx="24">
                  <c:v>6.7</c:v>
                </c:pt>
                <c:pt idx="25">
                  <c:v>7.2</c:v>
                </c:pt>
                <c:pt idx="26">
                  <c:v>6.2</c:v>
                </c:pt>
                <c:pt idx="27">
                  <c:v>6.1</c:v>
                </c:pt>
                <c:pt idx="28">
                  <c:v>6.4</c:v>
                </c:pt>
                <c:pt idx="29">
                  <c:v>7.2</c:v>
                </c:pt>
                <c:pt idx="30">
                  <c:v>7.4</c:v>
                </c:pt>
                <c:pt idx="31">
                  <c:v>7.9</c:v>
                </c:pt>
                <c:pt idx="32">
                  <c:v>6.4</c:v>
                </c:pt>
                <c:pt idx="33">
                  <c:v>6.3</c:v>
                </c:pt>
                <c:pt idx="34">
                  <c:v>6.1</c:v>
                </c:pt>
                <c:pt idx="35">
                  <c:v>7.7</c:v>
                </c:pt>
                <c:pt idx="36">
                  <c:v>6.3</c:v>
                </c:pt>
                <c:pt idx="37">
                  <c:v>6.4</c:v>
                </c:pt>
                <c:pt idx="38">
                  <c:v>6</c:v>
                </c:pt>
                <c:pt idx="39">
                  <c:v>6.9</c:v>
                </c:pt>
                <c:pt idx="40">
                  <c:v>6.7</c:v>
                </c:pt>
                <c:pt idx="41">
                  <c:v>6.9</c:v>
                </c:pt>
                <c:pt idx="42">
                  <c:v>5.8</c:v>
                </c:pt>
                <c:pt idx="43">
                  <c:v>6.8</c:v>
                </c:pt>
                <c:pt idx="44">
                  <c:v>6.7</c:v>
                </c:pt>
                <c:pt idx="45">
                  <c:v>6.7</c:v>
                </c:pt>
                <c:pt idx="46">
                  <c:v>6.3</c:v>
                </c:pt>
                <c:pt idx="47">
                  <c:v>6.5</c:v>
                </c:pt>
                <c:pt idx="48">
                  <c:v>6.2</c:v>
                </c:pt>
                <c:pt idx="49">
                  <c:v>5.9</c:v>
                </c:pt>
              </c:numCache>
            </c:numRef>
          </c:xVal>
          <c:yVal>
            <c:numRef>
              <c:f>Classeur1!$F$2:$F$51</c:f>
              <c:numCache>
                <c:formatCode>General</c:formatCode>
                <c:ptCount val="50"/>
                <c:pt idx="0">
                  <c:v>3.3</c:v>
                </c:pt>
                <c:pt idx="1">
                  <c:v>2.7</c:v>
                </c:pt>
                <c:pt idx="2">
                  <c:v>3</c:v>
                </c:pt>
                <c:pt idx="3">
                  <c:v>2.9</c:v>
                </c:pt>
                <c:pt idx="4">
                  <c:v>3</c:v>
                </c:pt>
                <c:pt idx="5">
                  <c:v>3</c:v>
                </c:pt>
                <c:pt idx="6">
                  <c:v>2.5</c:v>
                </c:pt>
                <c:pt idx="7">
                  <c:v>2.9</c:v>
                </c:pt>
                <c:pt idx="8">
                  <c:v>2.5</c:v>
                </c:pt>
                <c:pt idx="9">
                  <c:v>3.6</c:v>
                </c:pt>
                <c:pt idx="10">
                  <c:v>3.2</c:v>
                </c:pt>
                <c:pt idx="11">
                  <c:v>2.7</c:v>
                </c:pt>
                <c:pt idx="12">
                  <c:v>3</c:v>
                </c:pt>
                <c:pt idx="13">
                  <c:v>2.5</c:v>
                </c:pt>
                <c:pt idx="14">
                  <c:v>2.8</c:v>
                </c:pt>
                <c:pt idx="15">
                  <c:v>3.2</c:v>
                </c:pt>
                <c:pt idx="16">
                  <c:v>3</c:v>
                </c:pt>
                <c:pt idx="17">
                  <c:v>3.8</c:v>
                </c:pt>
                <c:pt idx="18">
                  <c:v>2.6</c:v>
                </c:pt>
                <c:pt idx="19">
                  <c:v>2.2000000000000002</c:v>
                </c:pt>
                <c:pt idx="20">
                  <c:v>3.2</c:v>
                </c:pt>
                <c:pt idx="21">
                  <c:v>2.8</c:v>
                </c:pt>
                <c:pt idx="22">
                  <c:v>2.8</c:v>
                </c:pt>
                <c:pt idx="23">
                  <c:v>2.7</c:v>
                </c:pt>
                <c:pt idx="24">
                  <c:v>3.3</c:v>
                </c:pt>
                <c:pt idx="25">
                  <c:v>3.2</c:v>
                </c:pt>
                <c:pt idx="26">
                  <c:v>2.8</c:v>
                </c:pt>
                <c:pt idx="27">
                  <c:v>3</c:v>
                </c:pt>
                <c:pt idx="28">
                  <c:v>2.8</c:v>
                </c:pt>
                <c:pt idx="29">
                  <c:v>3</c:v>
                </c:pt>
                <c:pt idx="30">
                  <c:v>2.8</c:v>
                </c:pt>
                <c:pt idx="31">
                  <c:v>3.8</c:v>
                </c:pt>
                <c:pt idx="32">
                  <c:v>2.8</c:v>
                </c:pt>
                <c:pt idx="33">
                  <c:v>2.8</c:v>
                </c:pt>
                <c:pt idx="34">
                  <c:v>2.6</c:v>
                </c:pt>
                <c:pt idx="35">
                  <c:v>3</c:v>
                </c:pt>
                <c:pt idx="36">
                  <c:v>3.4</c:v>
                </c:pt>
                <c:pt idx="37">
                  <c:v>3.1</c:v>
                </c:pt>
                <c:pt idx="38">
                  <c:v>3</c:v>
                </c:pt>
                <c:pt idx="39">
                  <c:v>3.1</c:v>
                </c:pt>
                <c:pt idx="40">
                  <c:v>3.1</c:v>
                </c:pt>
                <c:pt idx="41">
                  <c:v>3.1</c:v>
                </c:pt>
                <c:pt idx="42">
                  <c:v>2.7</c:v>
                </c:pt>
                <c:pt idx="43">
                  <c:v>3.2</c:v>
                </c:pt>
                <c:pt idx="44">
                  <c:v>3.3</c:v>
                </c:pt>
                <c:pt idx="45">
                  <c:v>3</c:v>
                </c:pt>
                <c:pt idx="46">
                  <c:v>2.5</c:v>
                </c:pt>
                <c:pt idx="47">
                  <c:v>3</c:v>
                </c:pt>
                <c:pt idx="48">
                  <c:v>3.4</c:v>
                </c:pt>
                <c:pt idx="49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C09-4E03-B98A-C5288EB31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220847"/>
        <c:axId val="22699087"/>
      </c:scatterChart>
      <c:valAx>
        <c:axId val="111220847"/>
        <c:scaling>
          <c:orientation val="minMax"/>
          <c:max val="8"/>
          <c:min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99087"/>
        <c:crosses val="autoZero"/>
        <c:crossBetween val="midCat"/>
      </c:valAx>
      <c:valAx>
        <c:axId val="22699087"/>
        <c:scaling>
          <c:orientation val="minMax"/>
          <c:max val="4.5"/>
          <c:min val="1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12208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1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Supervisé : étiquettes</a:t>
            </a:r>
          </a:p>
          <a:p>
            <a:r>
              <a:rPr lang="fr-CA" dirty="0" err="1"/>
              <a:t>Regression</a:t>
            </a:r>
            <a:r>
              <a:rPr lang="fr-CA" dirty="0"/>
              <a:t> logistique : on peut faire de la régression de probabilité pour les classes</a:t>
            </a:r>
          </a:p>
          <a:p>
            <a:r>
              <a:rPr lang="fr-CA" dirty="0"/>
              <a:t>D : IID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61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66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2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597352"/>
            <a:ext cx="4572000" cy="260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97352"/>
            <a:ext cx="4572000" cy="260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052736"/>
            <a:ext cx="8229600" cy="2057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1524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1563" y="6597352"/>
            <a:ext cx="3500437" cy="260648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05136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424336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97352"/>
            <a:ext cx="1071563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0B4CF9C-55F4-4FFE-BD8D-163EF165F112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3429000" cy="260648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A sample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597352"/>
            <a:ext cx="1143000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92" y="5355643"/>
            <a:ext cx="1952092" cy="97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s://lh5.googleusercontent.com/66HWRo2ZdXF_o6m5r7KVcUgj29UnoUtp7xtxf6cyoXTpTBJWwzudUN0ayaZ2aPOY-XjaGNjHhCU5omeUI5vuAgq0xl_enTsGsLgkMeOkZD8NsGKt9DI1p_OuHI3mlkYo8I2mtP9T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9" b="25811"/>
          <a:stretch/>
        </p:blipFill>
        <p:spPr bwMode="auto">
          <a:xfrm>
            <a:off x="3318456" y="5262012"/>
            <a:ext cx="2667572" cy="106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40"/>
          <a:stretch/>
        </p:blipFill>
        <p:spPr bwMode="auto">
          <a:xfrm>
            <a:off x="898872" y="4941168"/>
            <a:ext cx="2101874" cy="15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ubtitle 16"/>
          <p:cNvSpPr txBox="1">
            <a:spLocks/>
          </p:cNvSpPr>
          <p:nvPr userDrawn="1"/>
        </p:nvSpPr>
        <p:spPr bwMode="auto">
          <a:xfrm>
            <a:off x="1403648" y="3573016"/>
            <a:ext cx="640080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endParaRPr lang="en-US" sz="2600" dirty="0">
              <a:solidFill>
                <a:schemeClr val="tx1"/>
              </a:solidFill>
              <a:latin typeface="CMU Sans Serif" pitchFamily="2" charset="0"/>
              <a:ea typeface="CMU Sans Serif" pitchFamily="2" charset="0"/>
              <a:cs typeface="CMU Sans Serif" pitchFamily="2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Centre de </a:t>
            </a:r>
            <a:r>
              <a:rPr lang="en-US" sz="1800" dirty="0" err="1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recherche</a:t>
            </a:r>
            <a:r>
              <a:rPr lang="en-US" sz="1800" dirty="0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 en </a:t>
            </a:r>
            <a:r>
              <a:rPr lang="en-US" sz="1800" dirty="0" err="1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données</a:t>
            </a:r>
            <a:r>
              <a:rPr lang="en-US" sz="1800" dirty="0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massives</a:t>
            </a:r>
            <a:endParaRPr lang="en-US" sz="1800" dirty="0">
              <a:solidFill>
                <a:schemeClr val="tx1"/>
              </a:solidFill>
              <a:latin typeface="CMU Sans Serif" pitchFamily="2" charset="0"/>
              <a:ea typeface="CMU Sans Serif" pitchFamily="2" charset="0"/>
              <a:cs typeface="CMU Sans Serif" pitchFamily="2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 sz="2400" dirty="0">
              <a:solidFill>
                <a:schemeClr val="tx1"/>
              </a:solidFill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CBF5E47-D2B7-472B-B1D6-1A712B4EC8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8106" y="3442685"/>
            <a:ext cx="3887787" cy="584775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endParaRPr lang="fr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64503-3AD9-4F80-9E80-DDFEFC8BB6B0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9556C-2595-4E56-A717-316D8EFEAEE5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90A5D-7968-4289-B148-46667062E381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3F7254F-48EC-4278-B0A8-D3E98656B758}" type="datetime1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4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597352"/>
            <a:ext cx="4572000" cy="260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97352"/>
            <a:ext cx="4572000" cy="260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563" y="6597352"/>
            <a:ext cx="3500437" cy="260648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CMU Sans Serif" pitchFamily="2" charset="0"/>
              <a:ea typeface="CMU Sans Serif" pitchFamily="2" charset="0"/>
              <a:cs typeface="CMU Sans Serif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  <a:lvl2pPr>
              <a:buSzPct val="60000"/>
              <a:buFontTx/>
              <a:buBlip>
                <a:blip r:embed="rId3"/>
              </a:buBlip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2pPr>
            <a:lvl3pPr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3pPr>
            <a:lvl4pPr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4pPr>
            <a:lvl5pPr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97352"/>
            <a:ext cx="1071563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995A4D2-F510-48C2-95A3-ABA551F27ED8}" type="datetime1">
              <a:rPr lang="en-US" smtClean="0"/>
              <a:t>10/18/2018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3505200" cy="260648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A sample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597352"/>
            <a:ext cx="1066800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/>
              <a:pPr>
                <a:defRPr/>
              </a:pPr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90982-9BD1-41A4-898E-2DE3EFDAD62B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0ADF50-10D7-42AC-AB89-4CCBF61CB015}" type="datetime1">
              <a:rPr lang="en-US" smtClean="0"/>
              <a:t>10/18/2018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0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90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6400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165E67-DA18-45D0-8E9E-6B8ACAE456BC}" type="datetime1">
              <a:rPr lang="en-US" smtClean="0"/>
              <a:t>10/18/2018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3F7254F-48EC-4278-B0A8-D3E98656B758}" type="datetime1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10816"/>
            <a:ext cx="9144000" cy="61798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10816"/>
            <a:ext cx="8915400" cy="617984"/>
          </a:xfrm>
        </p:spPr>
        <p:txBody>
          <a:bodyPr/>
          <a:lstStyle>
            <a:lvl1pPr marL="18288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3F7254F-48EC-4278-B0A8-D3E98656B758}" type="datetime1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569992" y="0"/>
            <a:ext cx="4572000" cy="10101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2008" y="0"/>
            <a:ext cx="4572000" cy="1010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auto">
          <a:xfrm>
            <a:off x="611560" y="54723"/>
            <a:ext cx="3771528" cy="88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Section 1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Section 2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Section 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Section 4</a:t>
            </a:r>
          </a:p>
        </p:txBody>
      </p:sp>
      <p:sp>
        <p:nvSpPr>
          <p:cNvPr id="14" name="Title 1"/>
          <p:cNvSpPr txBox="1">
            <a:spLocks/>
          </p:cNvSpPr>
          <p:nvPr userDrawn="1"/>
        </p:nvSpPr>
        <p:spPr bwMode="auto">
          <a:xfrm>
            <a:off x="4544888" y="44624"/>
            <a:ext cx="3627512" cy="88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</a:rPr>
              <a:t>Subsection 1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Subsection 2</a:t>
            </a:r>
          </a:p>
          <a:p>
            <a:pPr marL="18288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Subsection 3</a:t>
            </a:r>
          </a:p>
        </p:txBody>
      </p:sp>
    </p:spTree>
    <p:extLst>
      <p:ext uri="{BB962C8B-B14F-4D97-AF65-F5344CB8AC3E}">
        <p14:creationId xmlns:p14="http://schemas.microsoft.com/office/powerpoint/2010/main" val="313160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D2C74D-DD70-47EE-8C13-D0349F90F129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7659C-7A1E-4BA8-A357-D19EE208B1A5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3D0017-6054-459D-AE5C-191A18401D8C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7" r:id="rId7"/>
    <p:sldLayoutId id="2147483676" r:id="rId8"/>
    <p:sldLayoutId id="2147483667" r:id="rId9"/>
    <p:sldLayoutId id="2147483668" r:id="rId10"/>
    <p:sldLayoutId id="2147483669" r:id="rId11"/>
    <p:sldLayoutId id="2147483670" r:id="rId12"/>
    <p:sldLayoutId id="2147483678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27.png"/><Relationship Id="rId18" Type="http://schemas.openxmlformats.org/officeDocument/2006/relationships/image" Target="../media/image30.png"/><Relationship Id="rId3" Type="http://schemas.openxmlformats.org/officeDocument/2006/relationships/tags" Target="../tags/tag6.xml"/><Relationship Id="rId21" Type="http://schemas.openxmlformats.org/officeDocument/2006/relationships/image" Target="../media/image33.png"/><Relationship Id="rId7" Type="http://schemas.openxmlformats.org/officeDocument/2006/relationships/tags" Target="../tags/tag10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29.png"/><Relationship Id="rId2" Type="http://schemas.openxmlformats.org/officeDocument/2006/relationships/tags" Target="../tags/tag5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image" Target="../media/image25.png"/><Relationship Id="rId23" Type="http://schemas.openxmlformats.org/officeDocument/2006/relationships/image" Target="../media/image35.png"/><Relationship Id="rId10" Type="http://schemas.openxmlformats.org/officeDocument/2006/relationships/tags" Target="../tags/tag13.xml"/><Relationship Id="rId19" Type="http://schemas.openxmlformats.org/officeDocument/2006/relationships/image" Target="../media/image31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23.png"/><Relationship Id="rId2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16.xml"/><Relationship Id="rId16" Type="http://schemas.openxmlformats.org/officeDocument/2006/relationships/image" Target="../media/image44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39.png"/><Relationship Id="rId5" Type="http://schemas.openxmlformats.org/officeDocument/2006/relationships/tags" Target="../tags/tag19.xml"/><Relationship Id="rId15" Type="http://schemas.openxmlformats.org/officeDocument/2006/relationships/image" Target="../media/image43.png"/><Relationship Id="rId10" Type="http://schemas.openxmlformats.org/officeDocument/2006/relationships/image" Target="../media/image26.png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55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54.png"/><Relationship Id="rId2" Type="http://schemas.openxmlformats.org/officeDocument/2006/relationships/tags" Target="../tags/tag26.xml"/><Relationship Id="rId16" Type="http://schemas.openxmlformats.org/officeDocument/2006/relationships/image" Target="../media/image58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53.png"/><Relationship Id="rId5" Type="http://schemas.openxmlformats.org/officeDocument/2006/relationships/tags" Target="../tags/tag29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tags" Target="../tags/tag28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tags" Target="../tags/tag33.xml"/><Relationship Id="rId16" Type="http://schemas.openxmlformats.org/officeDocument/2006/relationships/image" Target="../media/image57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52.png"/><Relationship Id="rId5" Type="http://schemas.openxmlformats.org/officeDocument/2006/relationships/tags" Target="../tags/tag36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tags" Target="../tags/tag35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tags" Target="../tags/tag42.xml"/><Relationship Id="rId21" Type="http://schemas.openxmlformats.org/officeDocument/2006/relationships/image" Target="../media/image60.png"/><Relationship Id="rId7" Type="http://schemas.openxmlformats.org/officeDocument/2006/relationships/tags" Target="../tags/tag46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55.png"/><Relationship Id="rId2" Type="http://schemas.openxmlformats.org/officeDocument/2006/relationships/tags" Target="../tags/tag41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59.png"/><Relationship Id="rId5" Type="http://schemas.openxmlformats.org/officeDocument/2006/relationships/tags" Target="../tags/tag44.xml"/><Relationship Id="rId15" Type="http://schemas.openxmlformats.org/officeDocument/2006/relationships/image" Target="../media/image53.png"/><Relationship Id="rId23" Type="http://schemas.openxmlformats.org/officeDocument/2006/relationships/image" Target="../media/image62.png"/><Relationship Id="rId10" Type="http://schemas.openxmlformats.org/officeDocument/2006/relationships/tags" Target="../tags/tag49.xml"/><Relationship Id="rId19" Type="http://schemas.openxmlformats.org/officeDocument/2006/relationships/image" Target="../media/image57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52.png"/><Relationship Id="rId22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68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67.png"/><Relationship Id="rId5" Type="http://schemas.openxmlformats.org/officeDocument/2006/relationships/tags" Target="../tags/tag55.xml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tags" Target="../tags/tag54.xml"/><Relationship Id="rId9" Type="http://schemas.openxmlformats.org/officeDocument/2006/relationships/image" Target="../media/image64.jpeg"/><Relationship Id="rId1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5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tags" Target="../tags/tag61.xml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81.png"/><Relationship Id="rId5" Type="http://schemas.openxmlformats.org/officeDocument/2006/relationships/tags" Target="../tags/tag63.xml"/><Relationship Id="rId10" Type="http://schemas.openxmlformats.org/officeDocument/2006/relationships/image" Target="../media/image80.png"/><Relationship Id="rId4" Type="http://schemas.openxmlformats.org/officeDocument/2006/relationships/tags" Target="../tags/tag62.xml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tags" Target="../tags/tag66.xml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81.png"/><Relationship Id="rId5" Type="http://schemas.openxmlformats.org/officeDocument/2006/relationships/tags" Target="../tags/tag68.xml"/><Relationship Id="rId10" Type="http://schemas.openxmlformats.org/officeDocument/2006/relationships/image" Target="../media/image80.png"/><Relationship Id="rId4" Type="http://schemas.openxmlformats.org/officeDocument/2006/relationships/tags" Target="../tags/tag67.xml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3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99.png"/><Relationship Id="rId5" Type="http://schemas.openxmlformats.org/officeDocument/2006/relationships/image" Target="../media/image94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102.png"/><Relationship Id="rId18" Type="http://schemas.openxmlformats.org/officeDocument/2006/relationships/image" Target="../media/image110.png"/><Relationship Id="rId3" Type="http://schemas.openxmlformats.org/officeDocument/2006/relationships/tags" Target="../tags/tag75.xml"/><Relationship Id="rId21" Type="http://schemas.openxmlformats.org/officeDocument/2006/relationships/image" Target="../media/image113.png"/><Relationship Id="rId7" Type="http://schemas.openxmlformats.org/officeDocument/2006/relationships/tags" Target="../tags/tag79.xml"/><Relationship Id="rId12" Type="http://schemas.openxmlformats.org/officeDocument/2006/relationships/image" Target="../media/image101.gif"/><Relationship Id="rId17" Type="http://schemas.openxmlformats.org/officeDocument/2006/relationships/image" Target="../media/image109.png"/><Relationship Id="rId2" Type="http://schemas.openxmlformats.org/officeDocument/2006/relationships/tags" Target="../tags/tag74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77.xml"/><Relationship Id="rId15" Type="http://schemas.openxmlformats.org/officeDocument/2006/relationships/image" Target="../media/image107.png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111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84.xml"/><Relationship Id="rId7" Type="http://schemas.openxmlformats.org/officeDocument/2006/relationships/image" Target="../media/image117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4.jpe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19.png"/><Relationship Id="rId2" Type="http://schemas.openxmlformats.org/officeDocument/2006/relationships/tags" Target="../tags/tag86.xml"/><Relationship Id="rId16" Type="http://schemas.openxmlformats.org/officeDocument/2006/relationships/image" Target="../media/image122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118.png"/><Relationship Id="rId5" Type="http://schemas.openxmlformats.org/officeDocument/2006/relationships/tags" Target="../tags/tag89.xml"/><Relationship Id="rId15" Type="http://schemas.openxmlformats.org/officeDocument/2006/relationships/image" Target="../media/image121.png"/><Relationship Id="rId10" Type="http://schemas.openxmlformats.org/officeDocument/2006/relationships/image" Target="../media/image117.png"/><Relationship Id="rId4" Type="http://schemas.openxmlformats.org/officeDocument/2006/relationships/tags" Target="../tags/tag88.xml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395536" y="1556792"/>
            <a:ext cx="8208912" cy="1117104"/>
          </a:xfrm>
        </p:spPr>
        <p:txBody>
          <a:bodyPr/>
          <a:lstStyle/>
          <a:p>
            <a:r>
              <a:rPr lang="fr-CA" dirty="0"/>
              <a:t>Classification et métriques d’évaluation</a:t>
            </a:r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4F7E5F-B8BA-460B-B653-AFE75FD3708B}"/>
              </a:ext>
            </a:extLst>
          </p:cNvPr>
          <p:cNvSpPr txBox="1"/>
          <p:nvPr/>
        </p:nvSpPr>
        <p:spPr>
          <a:xfrm>
            <a:off x="2711833" y="361366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Camille Besse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CA" dirty="0" err="1"/>
                  <a:t>Hyperparamètres</a:t>
                </a:r>
                <a:r>
                  <a:rPr lang="fr-CA" dirty="0"/>
                  <a:t> du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dirty="0"/>
                  <a:t>-NN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84" t="-16000" b="-3840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146" name="Picture 2" descr="Résultats de recherche d'images pour « knn 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9" y="2972370"/>
            <a:ext cx="858340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A46F68FE-7185-4495-B710-97091FD815ED}"/>
                  </a:ext>
                </a:extLst>
              </p:cNvPr>
              <p:cNvSpPr txBox="1"/>
              <p:nvPr/>
            </p:nvSpPr>
            <p:spPr>
              <a:xfrm>
                <a:off x="376265" y="963075"/>
                <a:ext cx="8391467" cy="193899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fr-CA" sz="2400" dirty="0"/>
                  <a:t>Le nombre de voisin </a:t>
                </a:r>
                <a14:m>
                  <m:oMath xmlns:m="http://schemas.openxmlformats.org/officeDocument/2006/math">
                    <m:r>
                      <a:rPr lang="fr-CA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sz="2400" b="1" dirty="0"/>
                  <a:t> :</a:t>
                </a:r>
              </a:p>
              <a:p>
                <a:endParaRPr lang="fr-CA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Un </a:t>
                </a:r>
                <a14:m>
                  <m:oMath xmlns:m="http://schemas.openxmlformats.org/officeDocument/2006/math">
                    <m:r>
                      <a:rPr lang="fr-CA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sz="2400" dirty="0"/>
                  <a:t> faible permet un modèle très flexible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CA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Un </a:t>
                </a:r>
                <a14:m>
                  <m:oMath xmlns:m="http://schemas.openxmlformats.org/officeDocument/2006/math">
                    <m:r>
                      <a:rPr lang="fr-CA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sz="2400" dirty="0"/>
                  <a:t> plus grand tend à lisser le modèle</a:t>
                </a: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A46F68FE-7185-4495-B710-97091FD81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65" y="963075"/>
                <a:ext cx="8391467" cy="1938992"/>
              </a:xfrm>
              <a:prstGeom prst="rect">
                <a:avLst/>
              </a:prstGeom>
              <a:blipFill>
                <a:blip r:embed="rId4"/>
                <a:stretch>
                  <a:fillRect l="-1163" t="-2201" b="-660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69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distance de Minkowski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2053" name="Picture 5" descr="Résultats de recherche d'images pour « minkowski distance »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397" y="3314362"/>
            <a:ext cx="3161035" cy="316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8A560FEF-02CF-4C77-A2CE-86B43F444294}"/>
                  </a:ext>
                </a:extLst>
              </p:cNvPr>
              <p:cNvSpPr txBox="1"/>
              <p:nvPr/>
            </p:nvSpPr>
            <p:spPr>
              <a:xfrm>
                <a:off x="1963164" y="1124744"/>
                <a:ext cx="5217671" cy="147546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8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fr-CA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800" b="1" i="0" cap="small" baseline="0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CA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800" b="1" i="0" cap="small" baseline="0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fr-CA" sz="28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fr-CA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CA" sz="2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CA" sz="2800" i="1" dirty="0" err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fr-CA" sz="2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CA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fr-CA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CA" sz="2800" b="1" cap="small" dirty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fr-CA" sz="28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fr-CA" sz="28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r>
                                            <a:rPr lang="fr-CA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CA" sz="2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CA" sz="2800" b="1" cap="small" dirty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fr-CA" sz="28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fr-CA" sz="28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CA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8A560FEF-02CF-4C77-A2CE-86B43F444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64" y="1124744"/>
                <a:ext cx="5217671" cy="1475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02CB27C3-4323-4596-94E1-E56FAD34FDC7}"/>
                  </a:ext>
                </a:extLst>
              </p:cNvPr>
              <p:cNvSpPr txBox="1"/>
              <p:nvPr/>
            </p:nvSpPr>
            <p:spPr>
              <a:xfrm>
                <a:off x="395536" y="3457947"/>
                <a:ext cx="5217671" cy="44691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fr-CA" sz="2000" dirty="0"/>
                  <a:t>Exemple de distance fixée à </a:t>
                </a:r>
                <a14:m>
                  <m:oMath xmlns:m="http://schemas.openxmlformats.org/officeDocument/2006/math">
                    <m:r>
                      <a:rPr lang="fr-CA" sz="2000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fr-CA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A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2000" b="1" i="0" cap="small" baseline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fr-CA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A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2000" b="1" i="0" cap="small" baseline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fr-CA" sz="200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fr-CA" sz="20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CA" sz="2000" dirty="0"/>
              </a:p>
            </p:txBody>
          </p:sp>
        </mc:Choice>
        <mc:Fallback xmlns=""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02CB27C3-4323-4596-94E1-E56FAD34F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457947"/>
                <a:ext cx="5217671" cy="446917"/>
              </a:xfrm>
              <a:prstGeom prst="rect">
                <a:avLst/>
              </a:prstGeom>
              <a:blipFill>
                <a:blip r:embed="rId4"/>
                <a:stretch>
                  <a:fillRect l="-1285" t="-2703" b="-1621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79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Effet de la distance sur les frontières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170" name="Picture 2" descr="Voronoi Map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694" y="2354542"/>
            <a:ext cx="5496611" cy="412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75856" y="2529511"/>
            <a:ext cx="259228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572B4B2-9FA4-4875-9788-B68C27A3FF87}"/>
                  </a:ext>
                </a:extLst>
              </p:cNvPr>
              <p:cNvSpPr txBox="1"/>
              <p:nvPr/>
            </p:nvSpPr>
            <p:spPr>
              <a:xfrm>
                <a:off x="1963164" y="1005801"/>
                <a:ext cx="5217671" cy="147546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8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fr-CA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800" b="1" i="0" cap="small" baseline="0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CA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800" b="1" i="0" cap="small" baseline="0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fr-CA" sz="280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fr-CA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CA" sz="2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CA" sz="2800" i="1" dirty="0" err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fr-CA" sz="2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CA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fr-CA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CA" sz="2800" b="1" cap="small" dirty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fr-CA" sz="28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fr-CA" sz="28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r>
                                            <a:rPr lang="fr-CA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CA" sz="2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CA" sz="2800" b="1" cap="small" dirty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fr-CA" sz="28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fr-CA" sz="28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CA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CA" sz="2800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572B4B2-9FA4-4875-9788-B68C27A3F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64" y="1005801"/>
                <a:ext cx="5217671" cy="1475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40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F5DE658-60FF-452A-BEF0-39931DEF62A5}"/>
              </a:ext>
            </a:extLst>
          </p:cNvPr>
          <p:cNvSpPr txBox="1"/>
          <p:nvPr/>
        </p:nvSpPr>
        <p:spPr>
          <a:xfrm>
            <a:off x="539552" y="299695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 err="1"/>
              <a:t>CaRT</a:t>
            </a:r>
            <a:endParaRPr lang="fr-CA" sz="4000" b="1" dirty="0"/>
          </a:p>
        </p:txBody>
      </p:sp>
    </p:spTree>
    <p:extLst>
      <p:ext uri="{BB962C8B-B14F-4D97-AF65-F5344CB8AC3E}">
        <p14:creationId xmlns:p14="http://schemas.microsoft.com/office/powerpoint/2010/main" val="316871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464753" y="5482790"/>
            <a:ext cx="1728192" cy="61050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Arbre de décision (</a:t>
            </a:r>
            <a:r>
              <a:rPr lang="fr-CA" dirty="0" err="1"/>
              <a:t>CaRT</a:t>
            </a:r>
            <a:r>
              <a:rPr lang="fr-CA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4" name="Rounded Rectangle 13"/>
          <p:cNvSpPr/>
          <p:nvPr/>
        </p:nvSpPr>
        <p:spPr>
          <a:xfrm>
            <a:off x="1989880" y="3624137"/>
            <a:ext cx="1728192" cy="61050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1" name="Straight Arrow Connector 20"/>
          <p:cNvCxnSpPr>
            <a:stCxn id="14" idx="2"/>
            <a:endCxn id="47" idx="0"/>
          </p:cNvCxnSpPr>
          <p:nvPr/>
        </p:nvCxnSpPr>
        <p:spPr>
          <a:xfrm flipH="1">
            <a:off x="1328849" y="4234643"/>
            <a:ext cx="1525127" cy="12481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</p:cNvCxnSpPr>
          <p:nvPr/>
        </p:nvCxnSpPr>
        <p:spPr>
          <a:xfrm>
            <a:off x="2853976" y="4234643"/>
            <a:ext cx="1506057" cy="12481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03" y="4671995"/>
            <a:ext cx="374217" cy="2408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69" y="4743326"/>
            <a:ext cx="449397" cy="163641"/>
          </a:xfrm>
          <a:prstGeom prst="rect">
            <a:avLst/>
          </a:prstGeom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3" b="10418"/>
          <a:stretch/>
        </p:blipFill>
        <p:spPr bwMode="auto">
          <a:xfrm>
            <a:off x="5652120" y="3374671"/>
            <a:ext cx="3263057" cy="288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6012160" y="3568767"/>
            <a:ext cx="1008112" cy="292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Rectangle 39"/>
          <p:cNvSpPr/>
          <p:nvPr/>
        </p:nvSpPr>
        <p:spPr>
          <a:xfrm>
            <a:off x="5796136" y="3800668"/>
            <a:ext cx="1008112" cy="292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2" name="Rectangle 51"/>
          <p:cNvSpPr/>
          <p:nvPr/>
        </p:nvSpPr>
        <p:spPr>
          <a:xfrm>
            <a:off x="179512" y="3284984"/>
            <a:ext cx="5112568" cy="297447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3" name="Rectangle 52"/>
          <p:cNvSpPr/>
          <p:nvPr/>
        </p:nvSpPr>
        <p:spPr>
          <a:xfrm>
            <a:off x="6012160" y="4149080"/>
            <a:ext cx="1116124" cy="10782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5292080" y="3284984"/>
            <a:ext cx="720080" cy="86409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292080" y="5227322"/>
            <a:ext cx="720080" cy="103214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">
            <a:extLst>
              <a:ext uri="{FF2B5EF4-FFF2-40B4-BE49-F238E27FC236}">
                <a16:creationId xmlns:a16="http://schemas.microsoft.com/office/drawing/2014/main" id="{9A3716F6-6E10-4B75-B88B-CF609B90821D}"/>
              </a:ext>
            </a:extLst>
          </p:cNvPr>
          <p:cNvSpPr txBox="1"/>
          <p:nvPr/>
        </p:nvSpPr>
        <p:spPr>
          <a:xfrm>
            <a:off x="376266" y="940904"/>
            <a:ext cx="8391467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Modèle non paramétrique pour la classification et la régression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Le modèle appris est facilement interprétable et visualisable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Algorithme vorace qui minimise la fonction de coût sur l'ensemble d'entrainement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Les nœuds de l'arbre dichotomise l'espace des caractéristiques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C166F4-1711-4226-9B68-2A6C7CD70571}"/>
                  </a:ext>
                </a:extLst>
              </p:cNvPr>
              <p:cNvSpPr/>
              <p:nvPr/>
            </p:nvSpPr>
            <p:spPr>
              <a:xfrm>
                <a:off x="2152357" y="3711866"/>
                <a:ext cx="1494640" cy="441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CA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b="1" cap="small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fr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fr-CA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bSup>
                    <m:r>
                      <a:rPr lang="fr-CA" b="0" i="1" dirty="0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fr-CA" dirty="0"/>
                  <a:t>valeur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C166F4-1711-4226-9B68-2A6C7CD70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357" y="3711866"/>
                <a:ext cx="1494640" cy="441403"/>
              </a:xfrm>
              <a:prstGeom prst="rect">
                <a:avLst/>
              </a:prstGeom>
              <a:blipFill>
                <a:blip r:embed="rId7"/>
                <a:stretch>
                  <a:fillRect r="-3265" b="-1805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A0A5534-BE18-44D2-BCE8-2E6C4CFDB40C}"/>
                  </a:ext>
                </a:extLst>
              </p:cNvPr>
              <p:cNvSpPr/>
              <p:nvPr/>
            </p:nvSpPr>
            <p:spPr>
              <a:xfrm>
                <a:off x="581529" y="5564164"/>
                <a:ext cx="1466235" cy="445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CA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b="1" cap="small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fr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fr-CA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fr-CA" b="0" i="1" dirty="0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fr-CA" dirty="0"/>
                  <a:t>valeur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A0A5534-BE18-44D2-BCE8-2E6C4CFDB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9" y="5564164"/>
                <a:ext cx="1466235" cy="445507"/>
              </a:xfrm>
              <a:prstGeom prst="rect">
                <a:avLst/>
              </a:prstGeom>
              <a:blipFill>
                <a:blip r:embed="rId8"/>
                <a:stretch>
                  <a:fillRect r="-2905" b="-1643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F65118-B495-48EE-A430-1967F6D708BA}"/>
                  </a:ext>
                </a:extLst>
              </p:cNvPr>
              <p:cNvSpPr/>
              <p:nvPr/>
            </p:nvSpPr>
            <p:spPr>
              <a:xfrm>
                <a:off x="3653301" y="5591363"/>
                <a:ext cx="14134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CA" b="0" i="1" cap="small" baseline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1" i="1" cap="small" baseline="0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fr-CA" b="0" i="1" cap="small" baseline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fr-CA" b="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CA" sz="2000" dirty="0"/>
                  <a:t>classe</a:t>
                </a:r>
                <a:endParaRPr lang="fr-CA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F65118-B495-48EE-A430-1967F6D70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301" y="5591363"/>
                <a:ext cx="1413464" cy="400110"/>
              </a:xfrm>
              <a:prstGeom prst="rect">
                <a:avLst/>
              </a:prstGeom>
              <a:blipFill>
                <a:blip r:embed="rId9"/>
                <a:stretch>
                  <a:fillRect t="-6061" r="-3017" b="-2727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43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Évaluation d’une règle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67545"/>
              </p:ext>
            </p:extLst>
          </p:nvPr>
        </p:nvGraphicFramePr>
        <p:xfrm>
          <a:off x="611560" y="980728"/>
          <a:ext cx="2304257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Type de voiture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Risque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camion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384491" y="2434443"/>
            <a:ext cx="1863190" cy="61050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12" y="2582709"/>
            <a:ext cx="1620691" cy="37834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2823214" y="3044949"/>
            <a:ext cx="1492872" cy="12481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</p:cNvCxnSpPr>
          <p:nvPr/>
        </p:nvCxnSpPr>
        <p:spPr>
          <a:xfrm>
            <a:off x="4316086" y="3044949"/>
            <a:ext cx="1552058" cy="12481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14" y="3482301"/>
            <a:ext cx="374217" cy="2408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80" y="3553632"/>
            <a:ext cx="449397" cy="163641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684210"/>
              </p:ext>
            </p:extLst>
          </p:nvPr>
        </p:nvGraphicFramePr>
        <p:xfrm>
          <a:off x="1619672" y="4427491"/>
          <a:ext cx="230425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Type de voiture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Risque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18354"/>
              </p:ext>
            </p:extLst>
          </p:nvPr>
        </p:nvGraphicFramePr>
        <p:xfrm>
          <a:off x="4716015" y="4427491"/>
          <a:ext cx="230425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Type de voiture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Risque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camion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980728"/>
            <a:ext cx="2287463" cy="6224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043153"/>
            <a:ext cx="2122369" cy="2655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197431" y="908720"/>
            <a:ext cx="5866673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438710"/>
            <a:ext cx="1152128" cy="1741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5651627"/>
            <a:ext cx="1059608" cy="17492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68" y="6205620"/>
            <a:ext cx="1058751" cy="17570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765822"/>
            <a:ext cx="5513900" cy="29502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78" y="2588928"/>
            <a:ext cx="3591726" cy="31968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3762543"/>
            <a:ext cx="1080120" cy="2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5004048" y="3667580"/>
            <a:ext cx="3263057" cy="1151495"/>
            <a:chOff x="6381015" y="2804273"/>
            <a:chExt cx="3263057" cy="1151495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53" t="-546" b="64789"/>
            <a:stretch/>
          </p:blipFill>
          <p:spPr bwMode="auto">
            <a:xfrm>
              <a:off x="6381015" y="2804273"/>
              <a:ext cx="3263057" cy="1151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Rectangle 35"/>
            <p:cNvSpPr/>
            <p:nvPr/>
          </p:nvSpPr>
          <p:spPr>
            <a:xfrm>
              <a:off x="6741055" y="2998369"/>
              <a:ext cx="1008112" cy="292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25031" y="3230270"/>
              <a:ext cx="1008112" cy="292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Choix d’une règle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22762"/>
              </p:ext>
            </p:extLst>
          </p:nvPr>
        </p:nvGraphicFramePr>
        <p:xfrm>
          <a:off x="5652119" y="1052736"/>
          <a:ext cx="2304257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634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Type de voiture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Risque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camion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1" y="1360411"/>
            <a:ext cx="2939087" cy="4607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0" y="2027565"/>
            <a:ext cx="3153273" cy="4616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95685"/>
            <a:ext cx="3162375" cy="4620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0" y="3364477"/>
            <a:ext cx="2811615" cy="4639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34645"/>
            <a:ext cx="2799947" cy="46438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4673317"/>
            <a:ext cx="2808936" cy="4653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4975" y="5620028"/>
            <a:ext cx="632800" cy="747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80" y="3573016"/>
            <a:ext cx="792278" cy="209148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3563888" y="3781245"/>
            <a:ext cx="2592288" cy="11247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076113"/>
              </p:ext>
            </p:extLst>
          </p:nvPr>
        </p:nvGraphicFramePr>
        <p:xfrm>
          <a:off x="4355975" y="4948768"/>
          <a:ext cx="230425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634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Type de voiture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Risque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93952"/>
              </p:ext>
            </p:extLst>
          </p:nvPr>
        </p:nvGraphicFramePr>
        <p:xfrm>
          <a:off x="6804248" y="4948768"/>
          <a:ext cx="230425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634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Type de voiture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Risque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camion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Faible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4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hyperparamètres de </a:t>
            </a:r>
            <a:r>
              <a:rPr lang="fr-CA" dirty="0" err="1"/>
              <a:t>CaRT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8" name="Picture 2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3" b="10418"/>
          <a:stretch/>
        </p:blipFill>
        <p:spPr bwMode="auto">
          <a:xfrm>
            <a:off x="5053359" y="3424528"/>
            <a:ext cx="3263057" cy="288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197375" y="3850525"/>
            <a:ext cx="1008112" cy="292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/>
          <p:cNvSpPr/>
          <p:nvPr/>
        </p:nvSpPr>
        <p:spPr>
          <a:xfrm>
            <a:off x="5413399" y="3632671"/>
            <a:ext cx="1008112" cy="292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194" name="Picture 2 2" descr="http://cdn-ak.f.st-hatena.com/images/fotolife/T/TJO/20150604/201506041236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69543"/>
            <a:ext cx="3024336" cy="30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05DE920F-3C00-4DFD-8438-5037B4AE19DF}"/>
              </a:ext>
            </a:extLst>
          </p:cNvPr>
          <p:cNvSpPr txBox="1"/>
          <p:nvPr/>
        </p:nvSpPr>
        <p:spPr>
          <a:xfrm>
            <a:off x="376266" y="846088"/>
            <a:ext cx="8391467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/>
              <a:t>Les arbres de décision peuvent facilement surapprendre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/>
              <a:t>Il faut choisir une profondeur maximale d'arbre adéquate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/>
              <a:t>Appliquer des techniques de </a:t>
            </a:r>
            <a:r>
              <a:rPr lang="fr-CA" sz="2400" i="1" dirty="0" err="1"/>
              <a:t>pruning</a:t>
            </a:r>
            <a:r>
              <a:rPr lang="fr-CA" sz="2400" dirty="0"/>
              <a:t> afin de réduire l'arbre ou appliquer des contraintes lors de la construction de l'arbre</a:t>
            </a:r>
          </a:p>
        </p:txBody>
      </p:sp>
    </p:spTree>
    <p:extLst>
      <p:ext uri="{BB962C8B-B14F-4D97-AF65-F5344CB8AC3E}">
        <p14:creationId xmlns:p14="http://schemas.microsoft.com/office/powerpoint/2010/main" val="61350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F5DE658-60FF-452A-BEF0-39931DEF62A5}"/>
              </a:ext>
            </a:extLst>
          </p:cNvPr>
          <p:cNvSpPr txBox="1"/>
          <p:nvPr/>
        </p:nvSpPr>
        <p:spPr>
          <a:xfrm>
            <a:off x="539552" y="299695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 err="1"/>
              <a:t>Random</a:t>
            </a:r>
            <a:r>
              <a:rPr lang="fr-CA" sz="4000" b="1" dirty="0"/>
              <a:t> Forest</a:t>
            </a:r>
          </a:p>
        </p:txBody>
      </p:sp>
    </p:spTree>
    <p:extLst>
      <p:ext uri="{BB962C8B-B14F-4D97-AF65-F5344CB8AC3E}">
        <p14:creationId xmlns:p14="http://schemas.microsoft.com/office/powerpoint/2010/main" val="332109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2" b="8131"/>
          <a:stretch/>
        </p:blipFill>
        <p:spPr bwMode="auto">
          <a:xfrm>
            <a:off x="1345968" y="3405361"/>
            <a:ext cx="6452063" cy="301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Forêt aléatoire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645024"/>
            <a:ext cx="1115131" cy="132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157192"/>
            <a:ext cx="933185" cy="134277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BFCBD7E0-E65A-4CD0-8B92-C92989BE4DFA}"/>
              </a:ext>
            </a:extLst>
          </p:cNvPr>
          <p:cNvSpPr txBox="1"/>
          <p:nvPr/>
        </p:nvSpPr>
        <p:spPr>
          <a:xfrm>
            <a:off x="376266" y="922294"/>
            <a:ext cx="8391467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Ensemble d'arbres de décisions entraînés sur des variantes des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L'agrégation réduit la variance du modèle final (</a:t>
            </a:r>
            <a:r>
              <a:rPr lang="fr-CA" sz="2000" i="1" dirty="0" err="1"/>
              <a:t>overfitting</a:t>
            </a:r>
            <a:r>
              <a:rPr lang="fr-CA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Se base sur la technique de </a:t>
            </a:r>
            <a:r>
              <a:rPr lang="fr-CA" sz="2000" b="1" dirty="0" err="1"/>
              <a:t>B</a:t>
            </a:r>
            <a:r>
              <a:rPr lang="fr-CA" sz="2000" dirty="0" err="1"/>
              <a:t>oostrap</a:t>
            </a:r>
            <a:r>
              <a:rPr lang="fr-CA" sz="2000" dirty="0"/>
              <a:t> </a:t>
            </a:r>
            <a:r>
              <a:rPr lang="fr-CA" sz="2000" b="1" dirty="0" err="1"/>
              <a:t>Agg</a:t>
            </a:r>
            <a:r>
              <a:rPr lang="fr-CA" sz="2000" dirty="0" err="1"/>
              <a:t>regat</a:t>
            </a:r>
            <a:r>
              <a:rPr lang="fr-CA" sz="2000" b="1" dirty="0" err="1"/>
              <a:t>ing</a:t>
            </a:r>
            <a:r>
              <a:rPr lang="fr-CA" sz="2000" dirty="0"/>
              <a:t> (</a:t>
            </a:r>
            <a:r>
              <a:rPr lang="fr-CA" sz="2000" i="1" dirty="0"/>
              <a:t>bagging</a:t>
            </a:r>
            <a:r>
              <a:rPr lang="fr-CA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Perte de l'interprétabilité de l'arbre de décision</a:t>
            </a:r>
          </a:p>
        </p:txBody>
      </p:sp>
    </p:spTree>
    <p:extLst>
      <p:ext uri="{BB962C8B-B14F-4D97-AF65-F5344CB8AC3E}">
        <p14:creationId xmlns:p14="http://schemas.microsoft.com/office/powerpoint/2010/main" val="53016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Qui suis-je?</a:t>
            </a:r>
          </a:p>
        </p:txBody>
      </p:sp>
      <p:pic>
        <p:nvPicPr>
          <p:cNvPr id="1026" name="Picture 2" descr="https://lh5.googleusercontent.com/_pQCrHTKGiL8qquGIaZsw1j5e_yt1814sFw7vWwRMGR5YGNFXB80UJ3wFMzuAsy_-aaYztmWaDfBOA5eAvn776qvSHPiokVdUt2QHlYiFbZwX6cSlNREin7mKRLwLszs0ZRtZvFZ6I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93096"/>
            <a:ext cx="8834122" cy="217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337" y="1721763"/>
            <a:ext cx="77048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n-lt"/>
              </a:rPr>
              <a:t>Camille Besse [PhD]</a:t>
            </a:r>
            <a:endParaRPr lang="fr-CA" sz="3200" dirty="0">
              <a:latin typeface="+mn-lt"/>
            </a:endParaRPr>
          </a:p>
          <a:p>
            <a:r>
              <a:rPr lang="fr-CA" sz="3200" i="1" dirty="0">
                <a:latin typeface="+mn-lt"/>
              </a:rPr>
              <a:t>Scientifique des données</a:t>
            </a:r>
            <a:endParaRPr lang="fr-CA" sz="3200" dirty="0">
              <a:latin typeface="+mn-lt"/>
            </a:endParaRPr>
          </a:p>
          <a:p>
            <a:r>
              <a:rPr lang="fr-CA" sz="3200" i="1" dirty="0">
                <a:latin typeface="+mn-lt"/>
              </a:rPr>
              <a:t>Centre de Recherche en Données Massives</a:t>
            </a:r>
            <a:endParaRPr lang="fr-CA" sz="3200" dirty="0">
              <a:latin typeface="+mn-lt"/>
            </a:endParaRPr>
          </a:p>
          <a:p>
            <a:r>
              <a:rPr lang="fr-CA" sz="3200" dirty="0">
                <a:latin typeface="+mn-lt"/>
              </a:rPr>
              <a:t>[camille.besse@ift.ulaval.ca]</a:t>
            </a:r>
          </a:p>
          <a:p>
            <a:br>
              <a:rPr lang="fr-CA" dirty="0"/>
            </a:b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810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Bagging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6"/>
          <a:stretch/>
        </p:blipFill>
        <p:spPr bwMode="auto">
          <a:xfrm>
            <a:off x="187332" y="2564904"/>
            <a:ext cx="8895556" cy="127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97465"/>
            <a:ext cx="1648458" cy="243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97465"/>
            <a:ext cx="6885761" cy="242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28" y="2559801"/>
            <a:ext cx="183407" cy="150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559801"/>
            <a:ext cx="188002" cy="150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2559091"/>
            <a:ext cx="189633" cy="1538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2575606"/>
            <a:ext cx="191930" cy="15307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1351335" y="1754735"/>
            <a:ext cx="3379717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607874" y="1754735"/>
            <a:ext cx="1123178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31052" y="1754735"/>
            <a:ext cx="993077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731052" y="1754735"/>
            <a:ext cx="3225324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83" y="1558195"/>
            <a:ext cx="127937" cy="1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9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Bagging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6"/>
          <a:stretch/>
        </p:blipFill>
        <p:spPr bwMode="auto">
          <a:xfrm>
            <a:off x="187332" y="2564904"/>
            <a:ext cx="8895556" cy="127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97465"/>
            <a:ext cx="1648458" cy="243303"/>
          </a:xfrm>
          <a:prstGeom prst="rect">
            <a:avLst/>
          </a:prstGeom>
        </p:spPr>
      </p:pic>
      <p:pic>
        <p:nvPicPr>
          <p:cNvPr id="7" name="Picture 6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97465"/>
            <a:ext cx="6885761" cy="242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28" y="2559801"/>
            <a:ext cx="183407" cy="150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559801"/>
            <a:ext cx="188002" cy="150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2559091"/>
            <a:ext cx="189633" cy="1538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2575606"/>
            <a:ext cx="191930" cy="15307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1351335" y="1754735"/>
            <a:ext cx="3379717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607874" y="1754735"/>
            <a:ext cx="1123178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31052" y="1754735"/>
            <a:ext cx="993077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731052" y="1754735"/>
            <a:ext cx="3225324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83" y="1558195"/>
            <a:ext cx="127937" cy="125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4815" y="1953631"/>
            <a:ext cx="48245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92" y="2015779"/>
            <a:ext cx="4745782" cy="23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81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Bagging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6"/>
          <a:stretch/>
        </p:blipFill>
        <p:spPr bwMode="auto">
          <a:xfrm>
            <a:off x="187332" y="2564904"/>
            <a:ext cx="8895556" cy="127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97465"/>
            <a:ext cx="1648458" cy="243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97465"/>
            <a:ext cx="6885761" cy="242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28" y="2559801"/>
            <a:ext cx="183407" cy="150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559801"/>
            <a:ext cx="188002" cy="150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2559091"/>
            <a:ext cx="189633" cy="1538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2575606"/>
            <a:ext cx="191930" cy="15307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1351335" y="1754735"/>
            <a:ext cx="3379717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607874" y="1754735"/>
            <a:ext cx="1123178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31052" y="1754735"/>
            <a:ext cx="993077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731052" y="1754735"/>
            <a:ext cx="3225324" cy="7578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83" y="1558195"/>
            <a:ext cx="127937" cy="1259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1" y="5948293"/>
            <a:ext cx="1443179" cy="243797"/>
          </a:xfrm>
          <a:prstGeom prst="rect">
            <a:avLst/>
          </a:prstGeom>
        </p:spPr>
      </p:pic>
      <p:pic>
        <p:nvPicPr>
          <p:cNvPr id="36" name="Picture 35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983784"/>
            <a:ext cx="4608512" cy="21389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 flipV="1">
            <a:off x="1619672" y="3717032"/>
            <a:ext cx="3312368" cy="151216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851920" y="3717032"/>
            <a:ext cx="1080120" cy="151216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932040" y="3717032"/>
            <a:ext cx="1080120" cy="151216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932040" y="3717032"/>
            <a:ext cx="3312368" cy="151216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30" y="5340252"/>
            <a:ext cx="828620" cy="21529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254815" y="1953631"/>
            <a:ext cx="48245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7" name="Imag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92" y="2015779"/>
            <a:ext cx="4745782" cy="2357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504" y="980728"/>
            <a:ext cx="9036496" cy="1800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8455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0"/>
            <a:ext cx="9252520" cy="762000"/>
          </a:xfrm>
        </p:spPr>
        <p:txBody>
          <a:bodyPr/>
          <a:lstStyle/>
          <a:p>
            <a:r>
              <a:rPr lang="fr-CA" dirty="0" err="1"/>
              <a:t>Hyperparamètres</a:t>
            </a:r>
            <a:r>
              <a:rPr lang="fr-CA" dirty="0"/>
              <a:t> des forêts aléatoires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0" b="4163"/>
          <a:stretch/>
        </p:blipFill>
        <p:spPr bwMode="auto">
          <a:xfrm>
            <a:off x="1710011" y="3140968"/>
            <a:ext cx="5472608" cy="322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7D2F7009-8000-4DC6-94B8-47004186BC4D}"/>
              </a:ext>
            </a:extLst>
          </p:cNvPr>
          <p:cNvSpPr txBox="1"/>
          <p:nvPr/>
        </p:nvSpPr>
        <p:spPr>
          <a:xfrm>
            <a:off x="376266" y="922294"/>
            <a:ext cx="839146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0B8A33E-9FC9-460A-B73C-06A1A50D63E2}"/>
              </a:ext>
            </a:extLst>
          </p:cNvPr>
          <p:cNvSpPr txBox="1"/>
          <p:nvPr/>
        </p:nvSpPr>
        <p:spPr>
          <a:xfrm>
            <a:off x="467544" y="991214"/>
            <a:ext cx="839146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Les forêts aléatoires héritent des hyperparamètres de l'arbre de décision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Il faut en plus déterminer le nombre d'arbres composant la forêt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Et déterminer une stratégie de sélection aléatoire des caractéristiques</a:t>
            </a:r>
          </a:p>
        </p:txBody>
      </p:sp>
    </p:spTree>
    <p:extLst>
      <p:ext uri="{BB962C8B-B14F-4D97-AF65-F5344CB8AC3E}">
        <p14:creationId xmlns:p14="http://schemas.microsoft.com/office/powerpoint/2010/main" val="2770371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F5DE658-60FF-452A-BEF0-39931DEF62A5}"/>
              </a:ext>
            </a:extLst>
          </p:cNvPr>
          <p:cNvSpPr txBox="1"/>
          <p:nvPr/>
        </p:nvSpPr>
        <p:spPr>
          <a:xfrm>
            <a:off x="539552" y="299695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 err="1"/>
              <a:t>AdaBoost</a:t>
            </a:r>
            <a:endParaRPr lang="fr-CA" sz="4000" b="1" dirty="0"/>
          </a:p>
        </p:txBody>
      </p:sp>
    </p:spTree>
    <p:extLst>
      <p:ext uri="{BB962C8B-B14F-4D97-AF65-F5344CB8AC3E}">
        <p14:creationId xmlns:p14="http://schemas.microsoft.com/office/powerpoint/2010/main" val="3602094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AdaBoost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2195736" y="3713068"/>
            <a:ext cx="4861237" cy="2524244"/>
            <a:chOff x="1763688" y="2204864"/>
            <a:chExt cx="6103205" cy="3456384"/>
          </a:xfrm>
        </p:grpSpPr>
        <p:pic>
          <p:nvPicPr>
            <p:cNvPr id="13" name="Picture 2" descr="Résultats de recherche d'images pour « adaboost »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4" t="20399" r="10774" b="-9"/>
            <a:stretch/>
          </p:blipFill>
          <p:spPr bwMode="auto">
            <a:xfrm>
              <a:off x="1763688" y="2204864"/>
              <a:ext cx="6103205" cy="345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5560919" y="4083668"/>
              <a:ext cx="2305974" cy="1577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3">
            <a:extLst>
              <a:ext uri="{FF2B5EF4-FFF2-40B4-BE49-F238E27FC236}">
                <a16:creationId xmlns:a16="http://schemas.microsoft.com/office/drawing/2014/main" id="{5F84E5C0-D6A9-400B-B41F-FD1E602040D9}"/>
              </a:ext>
            </a:extLst>
          </p:cNvPr>
          <p:cNvSpPr txBox="1"/>
          <p:nvPr/>
        </p:nvSpPr>
        <p:spPr>
          <a:xfrm>
            <a:off x="376266" y="1221870"/>
            <a:ext cx="839146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Modèle d'ensemble qui combine plusieurs classificateurs faibles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La capacité d'</a:t>
            </a:r>
            <a:r>
              <a:rPr lang="fr-CA" sz="2000" dirty="0" err="1"/>
              <a:t>AdaBoost</a:t>
            </a:r>
            <a:r>
              <a:rPr lang="fr-CA" sz="2000" dirty="0"/>
              <a:t> dépend du nombre de classificateurs faibles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Les données ont un poids qui reflète leur difficulté à être classées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3D39D-69ED-4321-BC78-C21704475457}"/>
              </a:ext>
            </a:extLst>
          </p:cNvPr>
          <p:cNvSpPr/>
          <p:nvPr/>
        </p:nvSpPr>
        <p:spPr>
          <a:xfrm>
            <a:off x="2195736" y="5085184"/>
            <a:ext cx="1836721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163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Algorithme </a:t>
            </a:r>
            <a:r>
              <a:rPr lang="fr-CA" dirty="0" err="1"/>
              <a:t>AdaBoost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026" name="Picture 2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25264"/>
            <a:ext cx="6595269" cy="221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195736" y="3713068"/>
            <a:ext cx="5061138" cy="2524244"/>
            <a:chOff x="1763688" y="2204864"/>
            <a:chExt cx="6354178" cy="3456384"/>
          </a:xfrm>
        </p:grpSpPr>
        <p:pic>
          <p:nvPicPr>
            <p:cNvPr id="6" name="Picture 2 2" descr="Résultats de recherche d'images pour « adaboost »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4" t="20399" r="10774" b="-9"/>
            <a:stretch/>
          </p:blipFill>
          <p:spPr bwMode="auto">
            <a:xfrm>
              <a:off x="1763688" y="2204864"/>
              <a:ext cx="6103205" cy="345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5796136" y="4437112"/>
              <a:ext cx="2321731" cy="864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589647"/>
            <a:ext cx="1008108" cy="123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588961"/>
            <a:ext cx="1013364" cy="124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70" y="3589647"/>
            <a:ext cx="1014314" cy="126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6181006"/>
            <a:ext cx="1148226" cy="1283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08" y="4530415"/>
            <a:ext cx="1100814" cy="14946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6633761" y="4330600"/>
            <a:ext cx="746551" cy="1998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303188" y="4139251"/>
            <a:ext cx="330573" cy="28803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BA3544-B05C-4275-9237-08EA4822DC6B}"/>
              </a:ext>
            </a:extLst>
          </p:cNvPr>
          <p:cNvSpPr/>
          <p:nvPr/>
        </p:nvSpPr>
        <p:spPr>
          <a:xfrm>
            <a:off x="2195736" y="5085184"/>
            <a:ext cx="1836721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54301E-BDA2-4AD1-9CC7-03651269E244}"/>
              </a:ext>
            </a:extLst>
          </p:cNvPr>
          <p:cNvSpPr/>
          <p:nvPr/>
        </p:nvSpPr>
        <p:spPr>
          <a:xfrm>
            <a:off x="5174960" y="5042026"/>
            <a:ext cx="1836721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616929"/>
            <a:ext cx="3888432" cy="19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80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F5DE658-60FF-452A-BEF0-39931DEF62A5}"/>
              </a:ext>
            </a:extLst>
          </p:cNvPr>
          <p:cNvSpPr txBox="1"/>
          <p:nvPr/>
        </p:nvSpPr>
        <p:spPr>
          <a:xfrm>
            <a:off x="539552" y="299695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Gradient </a:t>
            </a:r>
            <a:r>
              <a:rPr lang="fr-CA" sz="4000" b="1" dirty="0" err="1"/>
              <a:t>Boosting</a:t>
            </a:r>
            <a:endParaRPr lang="fr-CA" sz="4000" b="1" dirty="0"/>
          </a:p>
        </p:txBody>
      </p:sp>
    </p:spTree>
    <p:extLst>
      <p:ext uri="{BB962C8B-B14F-4D97-AF65-F5344CB8AC3E}">
        <p14:creationId xmlns:p14="http://schemas.microsoft.com/office/powerpoint/2010/main" val="4067789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Gradient </a:t>
            </a:r>
            <a:r>
              <a:rPr lang="fr-CA" dirty="0" err="1"/>
              <a:t>Boosting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F84E5C0-D6A9-400B-B41F-FD1E602040D9}"/>
              </a:ext>
            </a:extLst>
          </p:cNvPr>
          <p:cNvSpPr txBox="1"/>
          <p:nvPr/>
        </p:nvSpPr>
        <p:spPr>
          <a:xfrm>
            <a:off x="376266" y="1018569"/>
            <a:ext cx="8391467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Généralisation d'</a:t>
            </a:r>
            <a:r>
              <a:rPr lang="fr-CA" sz="2000" dirty="0" err="1"/>
              <a:t>AdaBoost</a:t>
            </a:r>
            <a:r>
              <a:rPr lang="fr-CA" sz="2000" dirty="0"/>
              <a:t>, avec 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000" dirty="0"/>
              <a:t>Une fonction de perte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000" dirty="0"/>
              <a:t>Un classificateur de faible capacité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000" dirty="0"/>
              <a:t>Une méthode additive permettant l'ajout de classificateurs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Dans le cas du </a:t>
            </a:r>
            <a:r>
              <a:rPr lang="fr-CA" sz="2000" dirty="0" err="1"/>
              <a:t>eXtreme</a:t>
            </a:r>
            <a:r>
              <a:rPr lang="fr-CA" sz="2000" dirty="0"/>
              <a:t> Gradient </a:t>
            </a:r>
            <a:r>
              <a:rPr lang="fr-CA" sz="2000" dirty="0" err="1"/>
              <a:t>Boosting</a:t>
            </a:r>
            <a:r>
              <a:rPr lang="fr-CA" sz="2000" dirty="0"/>
              <a:t> (</a:t>
            </a:r>
            <a:r>
              <a:rPr lang="fr-CA" sz="2000" dirty="0" err="1"/>
              <a:t>XGBoost</a:t>
            </a:r>
            <a:r>
              <a:rPr lang="fr-CA" sz="2000" dirty="0"/>
              <a:t>) on utilise des arbres de décision</a:t>
            </a:r>
          </a:p>
        </p:txBody>
      </p:sp>
      <p:grpSp>
        <p:nvGrpSpPr>
          <p:cNvPr id="353" name="Groupe 352">
            <a:extLst>
              <a:ext uri="{FF2B5EF4-FFF2-40B4-BE49-F238E27FC236}">
                <a16:creationId xmlns:a16="http://schemas.microsoft.com/office/drawing/2014/main" id="{A5382E81-363C-4C19-99CC-2972ED4AC518}"/>
              </a:ext>
            </a:extLst>
          </p:cNvPr>
          <p:cNvGrpSpPr>
            <a:grpSpLocks noChangeAspect="1"/>
          </p:cNvGrpSpPr>
          <p:nvPr/>
        </p:nvGrpSpPr>
        <p:grpSpPr>
          <a:xfrm>
            <a:off x="2302234" y="3382210"/>
            <a:ext cx="4554972" cy="3126859"/>
            <a:chOff x="1826405" y="3640606"/>
            <a:chExt cx="3537684" cy="2428518"/>
          </a:xfrm>
        </p:grpSpPr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DD47C3A9-4B03-4B5D-B77A-4184D1F8ACC5}"/>
                </a:ext>
              </a:extLst>
            </p:cNvPr>
            <p:cNvSpPr/>
            <p:nvPr/>
          </p:nvSpPr>
          <p:spPr>
            <a:xfrm>
              <a:off x="3158764" y="5189536"/>
              <a:ext cx="1321816" cy="27494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60B6B5F-EB31-4024-92D3-8044A68A72F1}"/>
                </a:ext>
              </a:extLst>
            </p:cNvPr>
            <p:cNvSpPr/>
            <p:nvPr/>
          </p:nvSpPr>
          <p:spPr>
            <a:xfrm>
              <a:off x="2544929" y="4837280"/>
              <a:ext cx="1018959" cy="27494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37C530E0-9D6F-4C10-B263-E67C39CEE3B7}"/>
                </a:ext>
              </a:extLst>
            </p:cNvPr>
            <p:cNvSpPr/>
            <p:nvPr/>
          </p:nvSpPr>
          <p:spPr>
            <a:xfrm>
              <a:off x="2383673" y="4317680"/>
              <a:ext cx="647581" cy="27494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CA9217A6-4AB3-4C81-A471-FDE61B759A26}"/>
                </a:ext>
              </a:extLst>
            </p:cNvPr>
            <p:cNvSpPr/>
            <p:nvPr/>
          </p:nvSpPr>
          <p:spPr>
            <a:xfrm>
              <a:off x="2339752" y="3802128"/>
              <a:ext cx="289258" cy="27494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797AE22A-CDCB-43DC-8059-5A6283E6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5737" y="3640606"/>
              <a:ext cx="0" cy="2016222"/>
            </a:xfrm>
            <a:prstGeom prst="straightConnector1">
              <a:avLst/>
            </a:prstGeom>
            <a:ln w="3810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11EB9E75-AF3E-42CB-8067-C0367902FFC2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7" y="5656828"/>
              <a:ext cx="3168352" cy="0"/>
            </a:xfrm>
            <a:prstGeom prst="straightConnector1">
              <a:avLst/>
            </a:prstGeom>
            <a:ln w="3810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CA20123-530B-4571-B924-E93F140F0BA6}"/>
                </a:ext>
              </a:extLst>
            </p:cNvPr>
            <p:cNvSpPr txBox="1"/>
            <p:nvPr/>
          </p:nvSpPr>
          <p:spPr>
            <a:xfrm rot="16200000">
              <a:off x="1579029" y="4462168"/>
              <a:ext cx="864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/>
                <a:t>Erreur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C58F9CA-0C2F-4184-A594-A3A283F8A919}"/>
                </a:ext>
              </a:extLst>
            </p:cNvPr>
            <p:cNvSpPr txBox="1"/>
            <p:nvPr/>
          </p:nvSpPr>
          <p:spPr>
            <a:xfrm>
              <a:off x="2735796" y="5699792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/>
                <a:t>Itérations</a:t>
              </a:r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84CF0E3-5683-4E23-87DD-30F385DAAD51}"/>
                </a:ext>
              </a:extLst>
            </p:cNvPr>
            <p:cNvGrpSpPr/>
            <p:nvPr/>
          </p:nvGrpSpPr>
          <p:grpSpPr>
            <a:xfrm>
              <a:off x="2483768" y="3955340"/>
              <a:ext cx="1944216" cy="1509514"/>
              <a:chOff x="2483768" y="3955340"/>
              <a:chExt cx="1944216" cy="1509514"/>
            </a:xfrm>
          </p:grpSpPr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80D714C7-EB00-4F7C-AED4-384E63181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3768" y="3955340"/>
                <a:ext cx="144016" cy="55378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207F18D3-B2DE-4370-BFBD-CA83E475E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7784" y="4515300"/>
                <a:ext cx="288032" cy="516561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32F0D40F-AE3F-46E7-A8B7-08F10182C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8197" y="5031448"/>
                <a:ext cx="648072" cy="14775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6BF40FA9-09D8-4B29-A56C-836656931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5180381"/>
                <a:ext cx="216024" cy="213368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B7A392C3-32CA-44D3-8694-33667D699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9912" y="5393749"/>
                <a:ext cx="648072" cy="71105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188892BB-19BB-4183-AE11-D8E199A72B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1920" y="4892541"/>
              <a:ext cx="205715" cy="154286"/>
              <a:chOff x="4535996" y="3995901"/>
              <a:chExt cx="774086" cy="506111"/>
            </a:xfrm>
          </p:grpSpPr>
          <p:sp>
            <p:nvSpPr>
              <p:cNvPr id="105" name="Rectangle : coins arrondis 104">
                <a:extLst>
                  <a:ext uri="{FF2B5EF4-FFF2-40B4-BE49-F238E27FC236}">
                    <a16:creationId xmlns:a16="http://schemas.microsoft.com/office/drawing/2014/main" id="{097F211A-F854-4CBD-909F-A1E286A3C17C}"/>
                  </a:ext>
                </a:extLst>
              </p:cNvPr>
              <p:cNvSpPr/>
              <p:nvPr/>
            </p:nvSpPr>
            <p:spPr>
              <a:xfrm>
                <a:off x="4824028" y="3995901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6" name="Rectangle : coins arrondis 105">
                <a:extLst>
                  <a:ext uri="{FF2B5EF4-FFF2-40B4-BE49-F238E27FC236}">
                    <a16:creationId xmlns:a16="http://schemas.microsoft.com/office/drawing/2014/main" id="{1B5E9A45-641B-4D9B-B4E0-B7554331D59A}"/>
                  </a:ext>
                </a:extLst>
              </p:cNvPr>
              <p:cNvSpPr/>
              <p:nvPr/>
            </p:nvSpPr>
            <p:spPr>
              <a:xfrm>
                <a:off x="5004048" y="4188306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7" name="Rectangle : coins arrondis 106">
                <a:extLst>
                  <a:ext uri="{FF2B5EF4-FFF2-40B4-BE49-F238E27FC236}">
                    <a16:creationId xmlns:a16="http://schemas.microsoft.com/office/drawing/2014/main" id="{0EE2023B-BB7F-4080-A462-0FBDBCD87D4B}"/>
                  </a:ext>
                </a:extLst>
              </p:cNvPr>
              <p:cNvSpPr/>
              <p:nvPr/>
            </p:nvSpPr>
            <p:spPr>
              <a:xfrm>
                <a:off x="4932040" y="4380280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8" name="Rectangle : coins arrondis 107">
                <a:extLst>
                  <a:ext uri="{FF2B5EF4-FFF2-40B4-BE49-F238E27FC236}">
                    <a16:creationId xmlns:a16="http://schemas.microsoft.com/office/drawing/2014/main" id="{821DF48D-A621-4A95-AEA2-C0FB3523C258}"/>
                  </a:ext>
                </a:extLst>
              </p:cNvPr>
              <p:cNvSpPr/>
              <p:nvPr/>
            </p:nvSpPr>
            <p:spPr>
              <a:xfrm>
                <a:off x="4644101" y="4188306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9" name="Rectangle : coins arrondis 108">
                <a:extLst>
                  <a:ext uri="{FF2B5EF4-FFF2-40B4-BE49-F238E27FC236}">
                    <a16:creationId xmlns:a16="http://schemas.microsoft.com/office/drawing/2014/main" id="{041709E8-D30E-4EA9-9480-02BC36E229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30062" y="4380280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0" name="Rectangle : coins arrondis 109">
                <a:extLst>
                  <a:ext uri="{FF2B5EF4-FFF2-40B4-BE49-F238E27FC236}">
                    <a16:creationId xmlns:a16="http://schemas.microsoft.com/office/drawing/2014/main" id="{9ADE9898-BDA0-4A82-A1CE-400AC4E3CE3E}"/>
                  </a:ext>
                </a:extLst>
              </p:cNvPr>
              <p:cNvSpPr/>
              <p:nvPr/>
            </p:nvSpPr>
            <p:spPr>
              <a:xfrm>
                <a:off x="4731746" y="4379458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1" name="Rectangle : coins arrondis 110">
                <a:extLst>
                  <a:ext uri="{FF2B5EF4-FFF2-40B4-BE49-F238E27FC236}">
                    <a16:creationId xmlns:a16="http://schemas.microsoft.com/office/drawing/2014/main" id="{B9EB175B-3FB1-469D-B9C0-40A39577FABA}"/>
                  </a:ext>
                </a:extLst>
              </p:cNvPr>
              <p:cNvSpPr/>
              <p:nvPr/>
            </p:nvSpPr>
            <p:spPr>
              <a:xfrm>
                <a:off x="4535996" y="4380280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12" name="Connecteur : en angle 111">
                <a:extLst>
                  <a:ext uri="{FF2B5EF4-FFF2-40B4-BE49-F238E27FC236}">
                    <a16:creationId xmlns:a16="http://schemas.microsoft.com/office/drawing/2014/main" id="{540BF338-C6EE-4AA3-9670-7A0C63986923}"/>
                  </a:ext>
                </a:extLst>
              </p:cNvPr>
              <p:cNvCxnSpPr>
                <a:stCxn id="105" idx="2"/>
                <a:endCxn id="108" idx="0"/>
              </p:cNvCxnSpPr>
              <p:nvPr/>
            </p:nvCxnSpPr>
            <p:spPr>
              <a:xfrm rot="5400000">
                <a:off x="4788739" y="4063006"/>
                <a:ext cx="70673" cy="179927"/>
              </a:xfrm>
              <a:prstGeom prst="bentConnector3">
                <a:avLst/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 : en angle 112">
                <a:extLst>
                  <a:ext uri="{FF2B5EF4-FFF2-40B4-BE49-F238E27FC236}">
                    <a16:creationId xmlns:a16="http://schemas.microsoft.com/office/drawing/2014/main" id="{23BBFBC0-4573-4C89-AF0F-FF26EF254D84}"/>
                  </a:ext>
                </a:extLst>
              </p:cNvPr>
              <p:cNvCxnSpPr>
                <a:cxnSpLocks/>
                <a:stCxn id="105" idx="2"/>
                <a:endCxn id="106" idx="0"/>
              </p:cNvCxnSpPr>
              <p:nvPr/>
            </p:nvCxnSpPr>
            <p:spPr>
              <a:xfrm rot="16200000" flipH="1">
                <a:off x="4968712" y="4062959"/>
                <a:ext cx="70673" cy="180020"/>
              </a:xfrm>
              <a:prstGeom prst="bentConnector3">
                <a:avLst/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 : en angle 113">
                <a:extLst>
                  <a:ext uri="{FF2B5EF4-FFF2-40B4-BE49-F238E27FC236}">
                    <a16:creationId xmlns:a16="http://schemas.microsoft.com/office/drawing/2014/main" id="{1413BE82-0480-430C-8D32-8D723B840211}"/>
                  </a:ext>
                </a:extLst>
              </p:cNvPr>
              <p:cNvCxnSpPr>
                <a:cxnSpLocks/>
                <a:stCxn id="106" idx="2"/>
                <a:endCxn id="107" idx="0"/>
              </p:cNvCxnSpPr>
              <p:nvPr/>
            </p:nvCxnSpPr>
            <p:spPr>
              <a:xfrm rot="5400000">
                <a:off x="5022933" y="4309155"/>
                <a:ext cx="70242" cy="72008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 : en angle 114">
                <a:extLst>
                  <a:ext uri="{FF2B5EF4-FFF2-40B4-BE49-F238E27FC236}">
                    <a16:creationId xmlns:a16="http://schemas.microsoft.com/office/drawing/2014/main" id="{026B9E5F-65E6-4485-A86D-18B513DFD49D}"/>
                  </a:ext>
                </a:extLst>
              </p:cNvPr>
              <p:cNvCxnSpPr>
                <a:cxnSpLocks/>
                <a:stCxn id="106" idx="2"/>
                <a:endCxn id="109" idx="0"/>
              </p:cNvCxnSpPr>
              <p:nvPr/>
            </p:nvCxnSpPr>
            <p:spPr>
              <a:xfrm rot="16200000" flipH="1">
                <a:off x="5121944" y="4282152"/>
                <a:ext cx="70242" cy="126014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cteur : en angle 115">
                <a:extLst>
                  <a:ext uri="{FF2B5EF4-FFF2-40B4-BE49-F238E27FC236}">
                    <a16:creationId xmlns:a16="http://schemas.microsoft.com/office/drawing/2014/main" id="{DD764CB5-DEC8-421D-B2F5-5E72258AC178}"/>
                  </a:ext>
                </a:extLst>
              </p:cNvPr>
              <p:cNvCxnSpPr>
                <a:cxnSpLocks/>
                <a:stCxn id="108" idx="2"/>
                <a:endCxn id="110" idx="0"/>
              </p:cNvCxnSpPr>
              <p:nvPr/>
            </p:nvCxnSpPr>
            <p:spPr>
              <a:xfrm rot="16200000" flipH="1">
                <a:off x="4743223" y="4300925"/>
                <a:ext cx="69420" cy="8764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cteur : en angle 116">
                <a:extLst>
                  <a:ext uri="{FF2B5EF4-FFF2-40B4-BE49-F238E27FC236}">
                    <a16:creationId xmlns:a16="http://schemas.microsoft.com/office/drawing/2014/main" id="{85255109-3864-4F8E-9AAF-E6BB270C1F0C}"/>
                  </a:ext>
                </a:extLst>
              </p:cNvPr>
              <p:cNvCxnSpPr>
                <a:cxnSpLocks/>
                <a:stCxn id="111" idx="0"/>
                <a:endCxn id="108" idx="2"/>
              </p:cNvCxnSpPr>
              <p:nvPr/>
            </p:nvCxnSpPr>
            <p:spPr>
              <a:xfrm rot="5400000" flipH="1" flipV="1">
                <a:off x="4644937" y="4291107"/>
                <a:ext cx="70242" cy="10810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9F234973-ACD2-4DEE-B5F4-6C5A32DC37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0903" y="3843006"/>
              <a:ext cx="205715" cy="154286"/>
              <a:chOff x="4535996" y="3995901"/>
              <a:chExt cx="774086" cy="507920"/>
            </a:xfrm>
          </p:grpSpPr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434B2E79-0408-487E-8A9B-0AFD8BF0C2BB}"/>
                  </a:ext>
                </a:extLst>
              </p:cNvPr>
              <p:cNvSpPr/>
              <p:nvPr/>
            </p:nvSpPr>
            <p:spPr>
              <a:xfrm>
                <a:off x="4824028" y="3995901"/>
                <a:ext cx="180020" cy="121732"/>
              </a:xfrm>
              <a:prstGeom prst="roundRect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FD8AD849-98B3-44CB-92C3-43F577B41BE0}"/>
                  </a:ext>
                </a:extLst>
              </p:cNvPr>
              <p:cNvSpPr/>
              <p:nvPr/>
            </p:nvSpPr>
            <p:spPr>
              <a:xfrm>
                <a:off x="5004048" y="4188306"/>
                <a:ext cx="180020" cy="121732"/>
              </a:xfrm>
              <a:prstGeom prst="roundRect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4EB5D3E9-E7A5-477B-845F-0973E4BE33DC}"/>
                  </a:ext>
                </a:extLst>
              </p:cNvPr>
              <p:cNvSpPr/>
              <p:nvPr/>
            </p:nvSpPr>
            <p:spPr>
              <a:xfrm>
                <a:off x="4932040" y="4380280"/>
                <a:ext cx="180020" cy="121732"/>
              </a:xfrm>
              <a:prstGeom prst="roundRect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F81EBC9C-377C-4ACD-8DA1-8B53B686A5CB}"/>
                  </a:ext>
                </a:extLst>
              </p:cNvPr>
              <p:cNvSpPr/>
              <p:nvPr/>
            </p:nvSpPr>
            <p:spPr>
              <a:xfrm>
                <a:off x="4644101" y="4188306"/>
                <a:ext cx="180020" cy="121732"/>
              </a:xfrm>
              <a:prstGeom prst="roundRect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CAF21112-82D6-4E0C-B5B3-86C6A2C983A6}"/>
                  </a:ext>
                </a:extLst>
              </p:cNvPr>
              <p:cNvSpPr/>
              <p:nvPr/>
            </p:nvSpPr>
            <p:spPr>
              <a:xfrm>
                <a:off x="5130062" y="4380280"/>
                <a:ext cx="180020" cy="121732"/>
              </a:xfrm>
              <a:prstGeom prst="roundRect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AB996037-A1CB-4DF4-9A5B-88AD51CF58B8}"/>
                  </a:ext>
                </a:extLst>
              </p:cNvPr>
              <p:cNvSpPr/>
              <p:nvPr/>
            </p:nvSpPr>
            <p:spPr>
              <a:xfrm>
                <a:off x="4734018" y="4382089"/>
                <a:ext cx="180020" cy="121732"/>
              </a:xfrm>
              <a:prstGeom prst="roundRect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250E1426-19FC-43C1-B2A7-D7208304450E}"/>
                  </a:ext>
                </a:extLst>
              </p:cNvPr>
              <p:cNvSpPr/>
              <p:nvPr/>
            </p:nvSpPr>
            <p:spPr>
              <a:xfrm>
                <a:off x="4535996" y="4380280"/>
                <a:ext cx="180020" cy="121732"/>
              </a:xfrm>
              <a:prstGeom prst="roundRect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53" name="Connecteur : en angle 52">
                <a:extLst>
                  <a:ext uri="{FF2B5EF4-FFF2-40B4-BE49-F238E27FC236}">
                    <a16:creationId xmlns:a16="http://schemas.microsoft.com/office/drawing/2014/main" id="{65CA9D8B-F5ED-425D-86D3-A69CDDC2F1BD}"/>
                  </a:ext>
                </a:extLst>
              </p:cNvPr>
              <p:cNvCxnSpPr>
                <a:stCxn id="41" idx="2"/>
                <a:endCxn id="44" idx="0"/>
              </p:cNvCxnSpPr>
              <p:nvPr/>
            </p:nvCxnSpPr>
            <p:spPr>
              <a:xfrm rot="5400000">
                <a:off x="4788739" y="4063006"/>
                <a:ext cx="70673" cy="179927"/>
              </a:xfrm>
              <a:prstGeom prst="bentConnector3">
                <a:avLst/>
              </a:prstGeom>
              <a:ln w="9525"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 : en angle 53">
                <a:extLst>
                  <a:ext uri="{FF2B5EF4-FFF2-40B4-BE49-F238E27FC236}">
                    <a16:creationId xmlns:a16="http://schemas.microsoft.com/office/drawing/2014/main" id="{A38A9239-9E7D-4B30-866D-9E8E397407B6}"/>
                  </a:ext>
                </a:extLst>
              </p:cNvPr>
              <p:cNvCxnSpPr>
                <a:cxnSpLocks/>
                <a:stCxn id="41" idx="2"/>
                <a:endCxn id="42" idx="0"/>
              </p:cNvCxnSpPr>
              <p:nvPr/>
            </p:nvCxnSpPr>
            <p:spPr>
              <a:xfrm rot="16200000" flipH="1">
                <a:off x="4968712" y="4062959"/>
                <a:ext cx="70673" cy="180020"/>
              </a:xfrm>
              <a:prstGeom prst="bentConnector3">
                <a:avLst/>
              </a:prstGeom>
              <a:ln w="9525"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 : en angle 57">
                <a:extLst>
                  <a:ext uri="{FF2B5EF4-FFF2-40B4-BE49-F238E27FC236}">
                    <a16:creationId xmlns:a16="http://schemas.microsoft.com/office/drawing/2014/main" id="{CCE8A22E-F0DE-4075-8B25-0EAC04BD23D7}"/>
                  </a:ext>
                </a:extLst>
              </p:cNvPr>
              <p:cNvCxnSpPr>
                <a:cxnSpLocks/>
                <a:stCxn id="42" idx="2"/>
                <a:endCxn id="43" idx="0"/>
              </p:cNvCxnSpPr>
              <p:nvPr/>
            </p:nvCxnSpPr>
            <p:spPr>
              <a:xfrm rot="5400000">
                <a:off x="5022933" y="4309155"/>
                <a:ext cx="70242" cy="72008"/>
              </a:xfrm>
              <a:prstGeom prst="bentConnector3">
                <a:avLst>
                  <a:gd name="adj1" fmla="val 50000"/>
                </a:avLst>
              </a:prstGeom>
              <a:ln w="9525"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 : en angle 58">
                <a:extLst>
                  <a:ext uri="{FF2B5EF4-FFF2-40B4-BE49-F238E27FC236}">
                    <a16:creationId xmlns:a16="http://schemas.microsoft.com/office/drawing/2014/main" id="{0964345C-FD9C-413F-AF2D-09D4E4374999}"/>
                  </a:ext>
                </a:extLst>
              </p:cNvPr>
              <p:cNvCxnSpPr>
                <a:cxnSpLocks/>
                <a:stCxn id="42" idx="2"/>
                <a:endCxn id="45" idx="0"/>
              </p:cNvCxnSpPr>
              <p:nvPr/>
            </p:nvCxnSpPr>
            <p:spPr>
              <a:xfrm rot="16200000" flipH="1">
                <a:off x="5121944" y="4282152"/>
                <a:ext cx="70242" cy="126014"/>
              </a:xfrm>
              <a:prstGeom prst="bentConnector3">
                <a:avLst>
                  <a:gd name="adj1" fmla="val 50000"/>
                </a:avLst>
              </a:prstGeom>
              <a:ln w="9525"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 : en angle 63">
                <a:extLst>
                  <a:ext uri="{FF2B5EF4-FFF2-40B4-BE49-F238E27FC236}">
                    <a16:creationId xmlns:a16="http://schemas.microsoft.com/office/drawing/2014/main" id="{0D58C92A-2694-48E8-A363-DA2D560BD807}"/>
                  </a:ext>
                </a:extLst>
              </p:cNvPr>
              <p:cNvCxnSpPr>
                <a:cxnSpLocks/>
                <a:stCxn id="44" idx="2"/>
                <a:endCxn id="46" idx="0"/>
              </p:cNvCxnSpPr>
              <p:nvPr/>
            </p:nvCxnSpPr>
            <p:spPr>
              <a:xfrm rot="16200000" flipH="1">
                <a:off x="4743044" y="4301104"/>
                <a:ext cx="72051" cy="89917"/>
              </a:xfrm>
              <a:prstGeom prst="bentConnector3">
                <a:avLst>
                  <a:gd name="adj1" fmla="val 50000"/>
                </a:avLst>
              </a:prstGeom>
              <a:ln w="9525"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 : en angle 64">
                <a:extLst>
                  <a:ext uri="{FF2B5EF4-FFF2-40B4-BE49-F238E27FC236}">
                    <a16:creationId xmlns:a16="http://schemas.microsoft.com/office/drawing/2014/main" id="{266515F4-F0B4-4557-869D-8358473700C0}"/>
                  </a:ext>
                </a:extLst>
              </p:cNvPr>
              <p:cNvCxnSpPr>
                <a:cxnSpLocks/>
                <a:stCxn id="47" idx="0"/>
                <a:endCxn id="44" idx="2"/>
              </p:cNvCxnSpPr>
              <p:nvPr/>
            </p:nvCxnSpPr>
            <p:spPr>
              <a:xfrm rot="5400000" flipH="1" flipV="1">
                <a:off x="4644937" y="4291107"/>
                <a:ext cx="70242" cy="108105"/>
              </a:xfrm>
              <a:prstGeom prst="bentConnector3">
                <a:avLst>
                  <a:gd name="adj1" fmla="val 50000"/>
                </a:avLst>
              </a:prstGeom>
              <a:ln w="9525"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49A8F8BA-35DB-40B7-BE01-2FA8C60A8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38116" y="3844744"/>
              <a:ext cx="205715" cy="154286"/>
              <a:chOff x="4535996" y="3995901"/>
              <a:chExt cx="774086" cy="507920"/>
            </a:xfrm>
          </p:grpSpPr>
          <p:sp>
            <p:nvSpPr>
              <p:cNvPr id="76" name="Rectangle : coins arrondis 75">
                <a:extLst>
                  <a:ext uri="{FF2B5EF4-FFF2-40B4-BE49-F238E27FC236}">
                    <a16:creationId xmlns:a16="http://schemas.microsoft.com/office/drawing/2014/main" id="{83EB2608-79AB-4802-9137-BE2D88B45EE4}"/>
                  </a:ext>
                </a:extLst>
              </p:cNvPr>
              <p:cNvSpPr/>
              <p:nvPr/>
            </p:nvSpPr>
            <p:spPr>
              <a:xfrm>
                <a:off x="4824028" y="3995901"/>
                <a:ext cx="180020" cy="121732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7591FB56-F678-4DB5-BC44-77FAEE2EE459}"/>
                  </a:ext>
                </a:extLst>
              </p:cNvPr>
              <p:cNvSpPr/>
              <p:nvPr/>
            </p:nvSpPr>
            <p:spPr>
              <a:xfrm>
                <a:off x="5004048" y="4188306"/>
                <a:ext cx="180020" cy="121732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8" name="Rectangle : coins arrondis 77">
                <a:extLst>
                  <a:ext uri="{FF2B5EF4-FFF2-40B4-BE49-F238E27FC236}">
                    <a16:creationId xmlns:a16="http://schemas.microsoft.com/office/drawing/2014/main" id="{C6BFF42A-AF41-4BB9-A007-C5B757F175F0}"/>
                  </a:ext>
                </a:extLst>
              </p:cNvPr>
              <p:cNvSpPr/>
              <p:nvPr/>
            </p:nvSpPr>
            <p:spPr>
              <a:xfrm>
                <a:off x="4932040" y="4380280"/>
                <a:ext cx="180020" cy="121732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9" name="Rectangle : coins arrondis 78">
                <a:extLst>
                  <a:ext uri="{FF2B5EF4-FFF2-40B4-BE49-F238E27FC236}">
                    <a16:creationId xmlns:a16="http://schemas.microsoft.com/office/drawing/2014/main" id="{0C09C0BB-B0C3-4C2E-A117-56A021CBD594}"/>
                  </a:ext>
                </a:extLst>
              </p:cNvPr>
              <p:cNvSpPr/>
              <p:nvPr/>
            </p:nvSpPr>
            <p:spPr>
              <a:xfrm>
                <a:off x="4644101" y="4188306"/>
                <a:ext cx="180020" cy="121732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0" name="Rectangle : coins arrondis 79">
                <a:extLst>
                  <a:ext uri="{FF2B5EF4-FFF2-40B4-BE49-F238E27FC236}">
                    <a16:creationId xmlns:a16="http://schemas.microsoft.com/office/drawing/2014/main" id="{212D52FF-E882-4FA9-A211-176141DD04CC}"/>
                  </a:ext>
                </a:extLst>
              </p:cNvPr>
              <p:cNvSpPr/>
              <p:nvPr/>
            </p:nvSpPr>
            <p:spPr>
              <a:xfrm>
                <a:off x="5130062" y="4380280"/>
                <a:ext cx="180020" cy="121732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1" name="Rectangle : coins arrondis 80">
                <a:extLst>
                  <a:ext uri="{FF2B5EF4-FFF2-40B4-BE49-F238E27FC236}">
                    <a16:creationId xmlns:a16="http://schemas.microsoft.com/office/drawing/2014/main" id="{2F92E327-EC6F-411E-AD1E-0E6E8C9D8BAC}"/>
                  </a:ext>
                </a:extLst>
              </p:cNvPr>
              <p:cNvSpPr/>
              <p:nvPr/>
            </p:nvSpPr>
            <p:spPr>
              <a:xfrm>
                <a:off x="4734018" y="4382089"/>
                <a:ext cx="180020" cy="121732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2" name="Rectangle : coins arrondis 81">
                <a:extLst>
                  <a:ext uri="{FF2B5EF4-FFF2-40B4-BE49-F238E27FC236}">
                    <a16:creationId xmlns:a16="http://schemas.microsoft.com/office/drawing/2014/main" id="{65C199F6-1F01-4E12-9A72-D51311DB7479}"/>
                  </a:ext>
                </a:extLst>
              </p:cNvPr>
              <p:cNvSpPr/>
              <p:nvPr/>
            </p:nvSpPr>
            <p:spPr>
              <a:xfrm>
                <a:off x="4535996" y="4380280"/>
                <a:ext cx="180020" cy="121732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83" name="Connecteur : en angle 82">
                <a:extLst>
                  <a:ext uri="{FF2B5EF4-FFF2-40B4-BE49-F238E27FC236}">
                    <a16:creationId xmlns:a16="http://schemas.microsoft.com/office/drawing/2014/main" id="{C358BB37-CEAA-47F0-935D-44CBC234AFE2}"/>
                  </a:ext>
                </a:extLst>
              </p:cNvPr>
              <p:cNvCxnSpPr>
                <a:stCxn id="76" idx="2"/>
                <a:endCxn id="79" idx="0"/>
              </p:cNvCxnSpPr>
              <p:nvPr/>
            </p:nvCxnSpPr>
            <p:spPr>
              <a:xfrm rot="5400000">
                <a:off x="4788739" y="4063006"/>
                <a:ext cx="70673" cy="179927"/>
              </a:xfrm>
              <a:prstGeom prst="bentConnector3">
                <a:avLst/>
              </a:prstGeom>
              <a:ln w="9525">
                <a:solidFill>
                  <a:schemeClr val="accent3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cteur : en angle 83">
                <a:extLst>
                  <a:ext uri="{FF2B5EF4-FFF2-40B4-BE49-F238E27FC236}">
                    <a16:creationId xmlns:a16="http://schemas.microsoft.com/office/drawing/2014/main" id="{27ABCEC4-30CF-491A-AF10-68B272615A54}"/>
                  </a:ext>
                </a:extLst>
              </p:cNvPr>
              <p:cNvCxnSpPr>
                <a:cxnSpLocks/>
                <a:stCxn id="76" idx="2"/>
                <a:endCxn id="77" idx="0"/>
              </p:cNvCxnSpPr>
              <p:nvPr/>
            </p:nvCxnSpPr>
            <p:spPr>
              <a:xfrm rot="16200000" flipH="1">
                <a:off x="4968712" y="4062959"/>
                <a:ext cx="70673" cy="180020"/>
              </a:xfrm>
              <a:prstGeom prst="bentConnector3">
                <a:avLst/>
              </a:prstGeom>
              <a:ln w="9525">
                <a:solidFill>
                  <a:schemeClr val="accent3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 : en angle 84">
                <a:extLst>
                  <a:ext uri="{FF2B5EF4-FFF2-40B4-BE49-F238E27FC236}">
                    <a16:creationId xmlns:a16="http://schemas.microsoft.com/office/drawing/2014/main" id="{DF5D17CA-685D-42BB-B961-5DF34F2C98DE}"/>
                  </a:ext>
                </a:extLst>
              </p:cNvPr>
              <p:cNvCxnSpPr>
                <a:cxnSpLocks/>
                <a:stCxn id="77" idx="2"/>
                <a:endCxn id="78" idx="0"/>
              </p:cNvCxnSpPr>
              <p:nvPr/>
            </p:nvCxnSpPr>
            <p:spPr>
              <a:xfrm rot="5400000">
                <a:off x="5022933" y="4309155"/>
                <a:ext cx="70242" cy="72008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3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 : en angle 85">
                <a:extLst>
                  <a:ext uri="{FF2B5EF4-FFF2-40B4-BE49-F238E27FC236}">
                    <a16:creationId xmlns:a16="http://schemas.microsoft.com/office/drawing/2014/main" id="{A051E31F-73D2-4C42-9CAB-B5875E698E54}"/>
                  </a:ext>
                </a:extLst>
              </p:cNvPr>
              <p:cNvCxnSpPr>
                <a:cxnSpLocks/>
                <a:stCxn id="77" idx="2"/>
                <a:endCxn id="80" idx="0"/>
              </p:cNvCxnSpPr>
              <p:nvPr/>
            </p:nvCxnSpPr>
            <p:spPr>
              <a:xfrm rot="16200000" flipH="1">
                <a:off x="5121944" y="4282152"/>
                <a:ext cx="70242" cy="126014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3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 : en angle 86">
                <a:extLst>
                  <a:ext uri="{FF2B5EF4-FFF2-40B4-BE49-F238E27FC236}">
                    <a16:creationId xmlns:a16="http://schemas.microsoft.com/office/drawing/2014/main" id="{45DC8AA6-B462-4301-A5DC-F66B8E507CD0}"/>
                  </a:ext>
                </a:extLst>
              </p:cNvPr>
              <p:cNvCxnSpPr>
                <a:cxnSpLocks/>
                <a:stCxn id="79" idx="2"/>
                <a:endCxn id="81" idx="0"/>
              </p:cNvCxnSpPr>
              <p:nvPr/>
            </p:nvCxnSpPr>
            <p:spPr>
              <a:xfrm rot="16200000" flipH="1">
                <a:off x="4743044" y="4301104"/>
                <a:ext cx="72051" cy="8991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3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 : en angle 87">
                <a:extLst>
                  <a:ext uri="{FF2B5EF4-FFF2-40B4-BE49-F238E27FC236}">
                    <a16:creationId xmlns:a16="http://schemas.microsoft.com/office/drawing/2014/main" id="{E6ABB169-C5BC-44B4-ACC4-906490D82235}"/>
                  </a:ext>
                </a:extLst>
              </p:cNvPr>
              <p:cNvCxnSpPr>
                <a:cxnSpLocks/>
                <a:stCxn id="82" idx="0"/>
                <a:endCxn id="79" idx="2"/>
              </p:cNvCxnSpPr>
              <p:nvPr/>
            </p:nvCxnSpPr>
            <p:spPr>
              <a:xfrm rot="5400000" flipH="1" flipV="1">
                <a:off x="4644937" y="4291107"/>
                <a:ext cx="70242" cy="10810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3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ZoneTexte 201">
              <a:extLst>
                <a:ext uri="{FF2B5EF4-FFF2-40B4-BE49-F238E27FC236}">
                  <a16:creationId xmlns:a16="http://schemas.microsoft.com/office/drawing/2014/main" id="{71F0C568-804E-4A81-AABD-12618408AF00}"/>
                </a:ext>
              </a:extLst>
            </p:cNvPr>
            <p:cNvSpPr txBox="1"/>
            <p:nvPr/>
          </p:nvSpPr>
          <p:spPr>
            <a:xfrm>
              <a:off x="2627784" y="373101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/>
                <a:t>+</a:t>
              </a:r>
            </a:p>
          </p:txBody>
        </p: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B5517D3D-91D1-4D2A-BB74-9340627222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14157" y="4366594"/>
              <a:ext cx="205715" cy="154286"/>
              <a:chOff x="4535996" y="3995901"/>
              <a:chExt cx="774086" cy="506111"/>
            </a:xfrm>
          </p:grpSpPr>
          <p:sp>
            <p:nvSpPr>
              <p:cNvPr id="119" name="Rectangle : coins arrondis 118">
                <a:extLst>
                  <a:ext uri="{FF2B5EF4-FFF2-40B4-BE49-F238E27FC236}">
                    <a16:creationId xmlns:a16="http://schemas.microsoft.com/office/drawing/2014/main" id="{7AD4E5D9-00D8-4027-A7DE-C544A6E0C6C1}"/>
                  </a:ext>
                </a:extLst>
              </p:cNvPr>
              <p:cNvSpPr/>
              <p:nvPr/>
            </p:nvSpPr>
            <p:spPr>
              <a:xfrm>
                <a:off x="4824028" y="3995901"/>
                <a:ext cx="180020" cy="12173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0" name="Rectangle : coins arrondis 119">
                <a:extLst>
                  <a:ext uri="{FF2B5EF4-FFF2-40B4-BE49-F238E27FC236}">
                    <a16:creationId xmlns:a16="http://schemas.microsoft.com/office/drawing/2014/main" id="{7B4DDF83-E807-49A7-BC0E-596ECAFA390A}"/>
                  </a:ext>
                </a:extLst>
              </p:cNvPr>
              <p:cNvSpPr/>
              <p:nvPr/>
            </p:nvSpPr>
            <p:spPr>
              <a:xfrm>
                <a:off x="5004048" y="4188306"/>
                <a:ext cx="180020" cy="12173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1" name="Rectangle : coins arrondis 120">
                <a:extLst>
                  <a:ext uri="{FF2B5EF4-FFF2-40B4-BE49-F238E27FC236}">
                    <a16:creationId xmlns:a16="http://schemas.microsoft.com/office/drawing/2014/main" id="{BF9F6645-A569-48B7-91F5-9C0E42D42E8F}"/>
                  </a:ext>
                </a:extLst>
              </p:cNvPr>
              <p:cNvSpPr/>
              <p:nvPr/>
            </p:nvSpPr>
            <p:spPr>
              <a:xfrm>
                <a:off x="4932040" y="4380280"/>
                <a:ext cx="180020" cy="12173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2" name="Rectangle : coins arrondis 121">
                <a:extLst>
                  <a:ext uri="{FF2B5EF4-FFF2-40B4-BE49-F238E27FC236}">
                    <a16:creationId xmlns:a16="http://schemas.microsoft.com/office/drawing/2014/main" id="{3F525129-6BBC-4014-8DA3-0115C7774D62}"/>
                  </a:ext>
                </a:extLst>
              </p:cNvPr>
              <p:cNvSpPr/>
              <p:nvPr/>
            </p:nvSpPr>
            <p:spPr>
              <a:xfrm>
                <a:off x="4644101" y="4188306"/>
                <a:ext cx="180020" cy="12173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3" name="Rectangle : coins arrondis 122">
                <a:extLst>
                  <a:ext uri="{FF2B5EF4-FFF2-40B4-BE49-F238E27FC236}">
                    <a16:creationId xmlns:a16="http://schemas.microsoft.com/office/drawing/2014/main" id="{ECC7E8BC-87FC-48CC-BE85-03FF65B4B4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30062" y="4380280"/>
                <a:ext cx="180020" cy="12173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4" name="Rectangle : coins arrondis 123">
                <a:extLst>
                  <a:ext uri="{FF2B5EF4-FFF2-40B4-BE49-F238E27FC236}">
                    <a16:creationId xmlns:a16="http://schemas.microsoft.com/office/drawing/2014/main" id="{D0EF2679-3113-454D-8AEA-10B8E51C24C7}"/>
                  </a:ext>
                </a:extLst>
              </p:cNvPr>
              <p:cNvSpPr/>
              <p:nvPr/>
            </p:nvSpPr>
            <p:spPr>
              <a:xfrm>
                <a:off x="4731746" y="4379458"/>
                <a:ext cx="180020" cy="12173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5" name="Rectangle : coins arrondis 124">
                <a:extLst>
                  <a:ext uri="{FF2B5EF4-FFF2-40B4-BE49-F238E27FC236}">
                    <a16:creationId xmlns:a16="http://schemas.microsoft.com/office/drawing/2014/main" id="{06A185CE-54D9-44D7-B094-5904088B567A}"/>
                  </a:ext>
                </a:extLst>
              </p:cNvPr>
              <p:cNvSpPr/>
              <p:nvPr/>
            </p:nvSpPr>
            <p:spPr>
              <a:xfrm>
                <a:off x="4535996" y="4380280"/>
                <a:ext cx="180020" cy="12173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26" name="Connecteur : en angle 125">
                <a:extLst>
                  <a:ext uri="{FF2B5EF4-FFF2-40B4-BE49-F238E27FC236}">
                    <a16:creationId xmlns:a16="http://schemas.microsoft.com/office/drawing/2014/main" id="{5C5D6FB3-D511-490A-9249-7AC45A2D0488}"/>
                  </a:ext>
                </a:extLst>
              </p:cNvPr>
              <p:cNvCxnSpPr>
                <a:stCxn id="119" idx="2"/>
                <a:endCxn id="122" idx="0"/>
              </p:cNvCxnSpPr>
              <p:nvPr/>
            </p:nvCxnSpPr>
            <p:spPr>
              <a:xfrm rot="5400000">
                <a:off x="4788739" y="4063006"/>
                <a:ext cx="70673" cy="179927"/>
              </a:xfrm>
              <a:prstGeom prst="bentConnector3">
                <a:avLst/>
              </a:prstGeom>
              <a:ln w="9525"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eur : en angle 126">
                <a:extLst>
                  <a:ext uri="{FF2B5EF4-FFF2-40B4-BE49-F238E27FC236}">
                    <a16:creationId xmlns:a16="http://schemas.microsoft.com/office/drawing/2014/main" id="{4367AC69-1D28-4B6D-9659-5BFD95B507A8}"/>
                  </a:ext>
                </a:extLst>
              </p:cNvPr>
              <p:cNvCxnSpPr>
                <a:cxnSpLocks/>
                <a:stCxn id="119" idx="2"/>
                <a:endCxn id="120" idx="0"/>
              </p:cNvCxnSpPr>
              <p:nvPr/>
            </p:nvCxnSpPr>
            <p:spPr>
              <a:xfrm rot="16200000" flipH="1">
                <a:off x="4968712" y="4062959"/>
                <a:ext cx="70673" cy="180020"/>
              </a:xfrm>
              <a:prstGeom prst="bentConnector3">
                <a:avLst/>
              </a:prstGeom>
              <a:ln w="9525"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cteur : en angle 127">
                <a:extLst>
                  <a:ext uri="{FF2B5EF4-FFF2-40B4-BE49-F238E27FC236}">
                    <a16:creationId xmlns:a16="http://schemas.microsoft.com/office/drawing/2014/main" id="{F5458F9D-4A52-4588-9B3B-1DF3E73AD6CD}"/>
                  </a:ext>
                </a:extLst>
              </p:cNvPr>
              <p:cNvCxnSpPr>
                <a:cxnSpLocks/>
                <a:stCxn id="120" idx="2"/>
                <a:endCxn id="121" idx="0"/>
              </p:cNvCxnSpPr>
              <p:nvPr/>
            </p:nvCxnSpPr>
            <p:spPr>
              <a:xfrm rot="5400000">
                <a:off x="5022933" y="4309155"/>
                <a:ext cx="70242" cy="72008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cteur : en angle 128">
                <a:extLst>
                  <a:ext uri="{FF2B5EF4-FFF2-40B4-BE49-F238E27FC236}">
                    <a16:creationId xmlns:a16="http://schemas.microsoft.com/office/drawing/2014/main" id="{623D9704-E4C2-454C-9FC7-1EA48A983815}"/>
                  </a:ext>
                </a:extLst>
              </p:cNvPr>
              <p:cNvCxnSpPr>
                <a:cxnSpLocks/>
                <a:stCxn id="120" idx="2"/>
                <a:endCxn id="123" idx="0"/>
              </p:cNvCxnSpPr>
              <p:nvPr/>
            </p:nvCxnSpPr>
            <p:spPr>
              <a:xfrm rot="16200000" flipH="1">
                <a:off x="5121944" y="4282152"/>
                <a:ext cx="70242" cy="126014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 : en angle 129">
                <a:extLst>
                  <a:ext uri="{FF2B5EF4-FFF2-40B4-BE49-F238E27FC236}">
                    <a16:creationId xmlns:a16="http://schemas.microsoft.com/office/drawing/2014/main" id="{0A9C9F5A-C0D6-471C-8296-C8F0750B3585}"/>
                  </a:ext>
                </a:extLst>
              </p:cNvPr>
              <p:cNvCxnSpPr>
                <a:cxnSpLocks/>
                <a:stCxn id="122" idx="2"/>
                <a:endCxn id="124" idx="0"/>
              </p:cNvCxnSpPr>
              <p:nvPr/>
            </p:nvCxnSpPr>
            <p:spPr>
              <a:xfrm rot="16200000" flipH="1">
                <a:off x="4743223" y="4300925"/>
                <a:ext cx="69420" cy="8764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 : en angle 130">
                <a:extLst>
                  <a:ext uri="{FF2B5EF4-FFF2-40B4-BE49-F238E27FC236}">
                    <a16:creationId xmlns:a16="http://schemas.microsoft.com/office/drawing/2014/main" id="{BD8E0CBE-1E43-4805-88CA-B5132FC08B04}"/>
                  </a:ext>
                </a:extLst>
              </p:cNvPr>
              <p:cNvCxnSpPr>
                <a:cxnSpLocks/>
                <a:stCxn id="125" idx="0"/>
                <a:endCxn id="122" idx="2"/>
              </p:cNvCxnSpPr>
              <p:nvPr/>
            </p:nvCxnSpPr>
            <p:spPr>
              <a:xfrm rot="5400000" flipH="1" flipV="1">
                <a:off x="4644937" y="4291107"/>
                <a:ext cx="70242" cy="10810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6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e 203">
              <a:extLst>
                <a:ext uri="{FF2B5EF4-FFF2-40B4-BE49-F238E27FC236}">
                  <a16:creationId xmlns:a16="http://schemas.microsoft.com/office/drawing/2014/main" id="{5E4278B3-791D-4CC0-A300-34F76615ED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5500" y="4254467"/>
              <a:ext cx="519795" cy="370286"/>
              <a:chOff x="2380903" y="3731016"/>
              <a:chExt cx="519795" cy="369332"/>
            </a:xfrm>
          </p:grpSpPr>
          <p:grpSp>
            <p:nvGrpSpPr>
              <p:cNvPr id="205" name="Groupe 204">
                <a:extLst>
                  <a:ext uri="{FF2B5EF4-FFF2-40B4-BE49-F238E27FC236}">
                    <a16:creationId xmlns:a16="http://schemas.microsoft.com/office/drawing/2014/main" id="{F274B431-2706-40D9-B1F7-E59D2373E6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80903" y="3843006"/>
                <a:ext cx="205715" cy="154286"/>
                <a:chOff x="4535996" y="3995901"/>
                <a:chExt cx="774086" cy="507920"/>
              </a:xfrm>
            </p:grpSpPr>
            <p:sp>
              <p:nvSpPr>
                <p:cNvPr id="221" name="Rectangle : coins arrondis 220">
                  <a:extLst>
                    <a:ext uri="{FF2B5EF4-FFF2-40B4-BE49-F238E27FC236}">
                      <a16:creationId xmlns:a16="http://schemas.microsoft.com/office/drawing/2014/main" id="{68C92E4E-2024-4647-B513-48967BF4D72C}"/>
                    </a:ext>
                  </a:extLst>
                </p:cNvPr>
                <p:cNvSpPr/>
                <p:nvPr/>
              </p:nvSpPr>
              <p:spPr>
                <a:xfrm>
                  <a:off x="4824028" y="3995901"/>
                  <a:ext cx="180020" cy="121732"/>
                </a:xfrm>
                <a:prstGeom prst="roundRect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22" name="Rectangle : coins arrondis 221">
                  <a:extLst>
                    <a:ext uri="{FF2B5EF4-FFF2-40B4-BE49-F238E27FC236}">
                      <a16:creationId xmlns:a16="http://schemas.microsoft.com/office/drawing/2014/main" id="{234F4A36-ABE8-4748-81BD-8CDA66D1572D}"/>
                    </a:ext>
                  </a:extLst>
                </p:cNvPr>
                <p:cNvSpPr/>
                <p:nvPr/>
              </p:nvSpPr>
              <p:spPr>
                <a:xfrm>
                  <a:off x="5004048" y="4188306"/>
                  <a:ext cx="180020" cy="121732"/>
                </a:xfrm>
                <a:prstGeom prst="roundRect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23" name="Rectangle : coins arrondis 222">
                  <a:extLst>
                    <a:ext uri="{FF2B5EF4-FFF2-40B4-BE49-F238E27FC236}">
                      <a16:creationId xmlns:a16="http://schemas.microsoft.com/office/drawing/2014/main" id="{A77946D4-BD4A-4533-9396-8A4ECB6421D6}"/>
                    </a:ext>
                  </a:extLst>
                </p:cNvPr>
                <p:cNvSpPr/>
                <p:nvPr/>
              </p:nvSpPr>
              <p:spPr>
                <a:xfrm>
                  <a:off x="4932040" y="4380280"/>
                  <a:ext cx="180020" cy="121732"/>
                </a:xfrm>
                <a:prstGeom prst="roundRect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24" name="Rectangle : coins arrondis 223">
                  <a:extLst>
                    <a:ext uri="{FF2B5EF4-FFF2-40B4-BE49-F238E27FC236}">
                      <a16:creationId xmlns:a16="http://schemas.microsoft.com/office/drawing/2014/main" id="{2C458BEF-9490-4C89-BE5D-439D12DFF73D}"/>
                    </a:ext>
                  </a:extLst>
                </p:cNvPr>
                <p:cNvSpPr/>
                <p:nvPr/>
              </p:nvSpPr>
              <p:spPr>
                <a:xfrm>
                  <a:off x="4644101" y="4188306"/>
                  <a:ext cx="180020" cy="121732"/>
                </a:xfrm>
                <a:prstGeom prst="roundRect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25" name="Rectangle : coins arrondis 224">
                  <a:extLst>
                    <a:ext uri="{FF2B5EF4-FFF2-40B4-BE49-F238E27FC236}">
                      <a16:creationId xmlns:a16="http://schemas.microsoft.com/office/drawing/2014/main" id="{24DA33AC-81DA-416E-8605-B4C96DBB59A6}"/>
                    </a:ext>
                  </a:extLst>
                </p:cNvPr>
                <p:cNvSpPr/>
                <p:nvPr/>
              </p:nvSpPr>
              <p:spPr>
                <a:xfrm>
                  <a:off x="5130062" y="4380280"/>
                  <a:ext cx="180020" cy="121732"/>
                </a:xfrm>
                <a:prstGeom prst="roundRect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26" name="Rectangle : coins arrondis 225">
                  <a:extLst>
                    <a:ext uri="{FF2B5EF4-FFF2-40B4-BE49-F238E27FC236}">
                      <a16:creationId xmlns:a16="http://schemas.microsoft.com/office/drawing/2014/main" id="{EAA1EC9B-7156-41A7-AE75-F8B37F82FB3C}"/>
                    </a:ext>
                  </a:extLst>
                </p:cNvPr>
                <p:cNvSpPr/>
                <p:nvPr/>
              </p:nvSpPr>
              <p:spPr>
                <a:xfrm>
                  <a:off x="4734018" y="4382089"/>
                  <a:ext cx="180020" cy="121732"/>
                </a:xfrm>
                <a:prstGeom prst="roundRect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27" name="Rectangle : coins arrondis 226">
                  <a:extLst>
                    <a:ext uri="{FF2B5EF4-FFF2-40B4-BE49-F238E27FC236}">
                      <a16:creationId xmlns:a16="http://schemas.microsoft.com/office/drawing/2014/main" id="{F3A7C3F7-2288-4C9F-8EB9-BB51DB3CA621}"/>
                    </a:ext>
                  </a:extLst>
                </p:cNvPr>
                <p:cNvSpPr/>
                <p:nvPr/>
              </p:nvSpPr>
              <p:spPr>
                <a:xfrm>
                  <a:off x="4535996" y="4380280"/>
                  <a:ext cx="180020" cy="121732"/>
                </a:xfrm>
                <a:prstGeom prst="roundRect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228" name="Connecteur : en angle 227">
                  <a:extLst>
                    <a:ext uri="{FF2B5EF4-FFF2-40B4-BE49-F238E27FC236}">
                      <a16:creationId xmlns:a16="http://schemas.microsoft.com/office/drawing/2014/main" id="{B3632770-7041-4873-A16A-2D52344C2C29}"/>
                    </a:ext>
                  </a:extLst>
                </p:cNvPr>
                <p:cNvCxnSpPr>
                  <a:stCxn id="221" idx="2"/>
                  <a:endCxn id="224" idx="0"/>
                </p:cNvCxnSpPr>
                <p:nvPr/>
              </p:nvCxnSpPr>
              <p:spPr>
                <a:xfrm rot="5400000">
                  <a:off x="4788739" y="4063006"/>
                  <a:ext cx="70673" cy="179927"/>
                </a:xfrm>
                <a:prstGeom prst="bentConnector3">
                  <a:avLst/>
                </a:prstGeom>
                <a:ln w="9525"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Connecteur : en angle 228">
                  <a:extLst>
                    <a:ext uri="{FF2B5EF4-FFF2-40B4-BE49-F238E27FC236}">
                      <a16:creationId xmlns:a16="http://schemas.microsoft.com/office/drawing/2014/main" id="{DE516923-29E0-43A5-9923-C0A663EE79AB}"/>
                    </a:ext>
                  </a:extLst>
                </p:cNvPr>
                <p:cNvCxnSpPr>
                  <a:cxnSpLocks/>
                  <a:stCxn id="221" idx="2"/>
                  <a:endCxn id="222" idx="0"/>
                </p:cNvCxnSpPr>
                <p:nvPr/>
              </p:nvCxnSpPr>
              <p:spPr>
                <a:xfrm rot="16200000" flipH="1">
                  <a:off x="4968712" y="4062959"/>
                  <a:ext cx="70673" cy="180020"/>
                </a:xfrm>
                <a:prstGeom prst="bentConnector3">
                  <a:avLst/>
                </a:prstGeom>
                <a:ln w="9525"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Connecteur : en angle 229">
                  <a:extLst>
                    <a:ext uri="{FF2B5EF4-FFF2-40B4-BE49-F238E27FC236}">
                      <a16:creationId xmlns:a16="http://schemas.microsoft.com/office/drawing/2014/main" id="{0F8ED0AF-65E2-4A0E-9F77-7A6683EF8BF8}"/>
                    </a:ext>
                  </a:extLst>
                </p:cNvPr>
                <p:cNvCxnSpPr>
                  <a:cxnSpLocks/>
                  <a:stCxn id="222" idx="2"/>
                  <a:endCxn id="223" idx="0"/>
                </p:cNvCxnSpPr>
                <p:nvPr/>
              </p:nvCxnSpPr>
              <p:spPr>
                <a:xfrm rot="5400000">
                  <a:off x="5022933" y="4309155"/>
                  <a:ext cx="70242" cy="72008"/>
                </a:xfrm>
                <a:prstGeom prst="bentConnector3">
                  <a:avLst>
                    <a:gd name="adj1" fmla="val 50000"/>
                  </a:avLst>
                </a:prstGeom>
                <a:ln w="9525"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Connecteur : en angle 230">
                  <a:extLst>
                    <a:ext uri="{FF2B5EF4-FFF2-40B4-BE49-F238E27FC236}">
                      <a16:creationId xmlns:a16="http://schemas.microsoft.com/office/drawing/2014/main" id="{578597D2-6A49-4432-B9A2-2A0C946DE83B}"/>
                    </a:ext>
                  </a:extLst>
                </p:cNvPr>
                <p:cNvCxnSpPr>
                  <a:cxnSpLocks/>
                  <a:stCxn id="222" idx="2"/>
                  <a:endCxn id="225" idx="0"/>
                </p:cNvCxnSpPr>
                <p:nvPr/>
              </p:nvCxnSpPr>
              <p:spPr>
                <a:xfrm rot="16200000" flipH="1">
                  <a:off x="5121944" y="4282152"/>
                  <a:ext cx="70242" cy="126014"/>
                </a:xfrm>
                <a:prstGeom prst="bentConnector3">
                  <a:avLst>
                    <a:gd name="adj1" fmla="val 50000"/>
                  </a:avLst>
                </a:prstGeom>
                <a:ln w="9525"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Connecteur : en angle 231">
                  <a:extLst>
                    <a:ext uri="{FF2B5EF4-FFF2-40B4-BE49-F238E27FC236}">
                      <a16:creationId xmlns:a16="http://schemas.microsoft.com/office/drawing/2014/main" id="{0ABBBA5B-4800-49EB-B040-209579F54DFD}"/>
                    </a:ext>
                  </a:extLst>
                </p:cNvPr>
                <p:cNvCxnSpPr>
                  <a:cxnSpLocks/>
                  <a:stCxn id="224" idx="2"/>
                  <a:endCxn id="226" idx="0"/>
                </p:cNvCxnSpPr>
                <p:nvPr/>
              </p:nvCxnSpPr>
              <p:spPr>
                <a:xfrm rot="16200000" flipH="1">
                  <a:off x="4743044" y="4301104"/>
                  <a:ext cx="72051" cy="89917"/>
                </a:xfrm>
                <a:prstGeom prst="bentConnector3">
                  <a:avLst>
                    <a:gd name="adj1" fmla="val 50000"/>
                  </a:avLst>
                </a:prstGeom>
                <a:ln w="9525"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Connecteur : en angle 232">
                  <a:extLst>
                    <a:ext uri="{FF2B5EF4-FFF2-40B4-BE49-F238E27FC236}">
                      <a16:creationId xmlns:a16="http://schemas.microsoft.com/office/drawing/2014/main" id="{6F2D8EDE-4A98-4EA7-B00F-E4AA69920D8F}"/>
                    </a:ext>
                  </a:extLst>
                </p:cNvPr>
                <p:cNvCxnSpPr>
                  <a:cxnSpLocks/>
                  <a:stCxn id="227" idx="0"/>
                  <a:endCxn id="224" idx="2"/>
                </p:cNvCxnSpPr>
                <p:nvPr/>
              </p:nvCxnSpPr>
              <p:spPr>
                <a:xfrm rot="5400000" flipH="1" flipV="1">
                  <a:off x="4644937" y="4291107"/>
                  <a:ext cx="70242" cy="108105"/>
                </a:xfrm>
                <a:prstGeom prst="bentConnector3">
                  <a:avLst>
                    <a:gd name="adj1" fmla="val 50000"/>
                  </a:avLst>
                </a:prstGeom>
                <a:ln w="9525"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e 205">
                <a:extLst>
                  <a:ext uri="{FF2B5EF4-FFF2-40B4-BE49-F238E27FC236}">
                    <a16:creationId xmlns:a16="http://schemas.microsoft.com/office/drawing/2014/main" id="{13DC7E57-3E61-463A-9702-E3A5106DFD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94983" y="3844744"/>
                <a:ext cx="205715" cy="154286"/>
                <a:chOff x="4535996" y="3995901"/>
                <a:chExt cx="774086" cy="507920"/>
              </a:xfrm>
            </p:grpSpPr>
            <p:sp>
              <p:nvSpPr>
                <p:cNvPr id="208" name="Rectangle : coins arrondis 207">
                  <a:extLst>
                    <a:ext uri="{FF2B5EF4-FFF2-40B4-BE49-F238E27FC236}">
                      <a16:creationId xmlns:a16="http://schemas.microsoft.com/office/drawing/2014/main" id="{7CCDED48-1B1E-4E4F-9AE6-FA8AD99D1C3C}"/>
                    </a:ext>
                  </a:extLst>
                </p:cNvPr>
                <p:cNvSpPr/>
                <p:nvPr/>
              </p:nvSpPr>
              <p:spPr>
                <a:xfrm>
                  <a:off x="4824028" y="3995901"/>
                  <a:ext cx="180020" cy="121732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09" name="Rectangle : coins arrondis 208">
                  <a:extLst>
                    <a:ext uri="{FF2B5EF4-FFF2-40B4-BE49-F238E27FC236}">
                      <a16:creationId xmlns:a16="http://schemas.microsoft.com/office/drawing/2014/main" id="{A6AB2084-30BD-4CD6-A147-54A7CE41CCBE}"/>
                    </a:ext>
                  </a:extLst>
                </p:cNvPr>
                <p:cNvSpPr/>
                <p:nvPr/>
              </p:nvSpPr>
              <p:spPr>
                <a:xfrm>
                  <a:off x="5004048" y="4188306"/>
                  <a:ext cx="180020" cy="121732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10" name="Rectangle : coins arrondis 209">
                  <a:extLst>
                    <a:ext uri="{FF2B5EF4-FFF2-40B4-BE49-F238E27FC236}">
                      <a16:creationId xmlns:a16="http://schemas.microsoft.com/office/drawing/2014/main" id="{944F423C-6018-4920-804A-F372C1CC1A9C}"/>
                    </a:ext>
                  </a:extLst>
                </p:cNvPr>
                <p:cNvSpPr/>
                <p:nvPr/>
              </p:nvSpPr>
              <p:spPr>
                <a:xfrm>
                  <a:off x="4932040" y="4380280"/>
                  <a:ext cx="180020" cy="121732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11" name="Rectangle : coins arrondis 210">
                  <a:extLst>
                    <a:ext uri="{FF2B5EF4-FFF2-40B4-BE49-F238E27FC236}">
                      <a16:creationId xmlns:a16="http://schemas.microsoft.com/office/drawing/2014/main" id="{CC433605-3EAE-43AE-BCCC-7FA4AE5BB597}"/>
                    </a:ext>
                  </a:extLst>
                </p:cNvPr>
                <p:cNvSpPr/>
                <p:nvPr/>
              </p:nvSpPr>
              <p:spPr>
                <a:xfrm>
                  <a:off x="4644101" y="4188306"/>
                  <a:ext cx="180020" cy="121732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12" name="Rectangle : coins arrondis 211">
                  <a:extLst>
                    <a:ext uri="{FF2B5EF4-FFF2-40B4-BE49-F238E27FC236}">
                      <a16:creationId xmlns:a16="http://schemas.microsoft.com/office/drawing/2014/main" id="{B414034A-AE35-403C-BB86-4EE90E56DD75}"/>
                    </a:ext>
                  </a:extLst>
                </p:cNvPr>
                <p:cNvSpPr/>
                <p:nvPr/>
              </p:nvSpPr>
              <p:spPr>
                <a:xfrm>
                  <a:off x="5130062" y="4380280"/>
                  <a:ext cx="180020" cy="121732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13" name="Rectangle : coins arrondis 212">
                  <a:extLst>
                    <a:ext uri="{FF2B5EF4-FFF2-40B4-BE49-F238E27FC236}">
                      <a16:creationId xmlns:a16="http://schemas.microsoft.com/office/drawing/2014/main" id="{5C250C5F-7641-48F3-A820-102878B4224F}"/>
                    </a:ext>
                  </a:extLst>
                </p:cNvPr>
                <p:cNvSpPr/>
                <p:nvPr/>
              </p:nvSpPr>
              <p:spPr>
                <a:xfrm>
                  <a:off x="4734018" y="4382089"/>
                  <a:ext cx="180020" cy="121732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14" name="Rectangle : coins arrondis 213">
                  <a:extLst>
                    <a:ext uri="{FF2B5EF4-FFF2-40B4-BE49-F238E27FC236}">
                      <a16:creationId xmlns:a16="http://schemas.microsoft.com/office/drawing/2014/main" id="{AC1BC29A-B724-4F79-A879-5A911A52B010}"/>
                    </a:ext>
                  </a:extLst>
                </p:cNvPr>
                <p:cNvSpPr/>
                <p:nvPr/>
              </p:nvSpPr>
              <p:spPr>
                <a:xfrm>
                  <a:off x="4535996" y="4380280"/>
                  <a:ext cx="180020" cy="121732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215" name="Connecteur : en angle 214">
                  <a:extLst>
                    <a:ext uri="{FF2B5EF4-FFF2-40B4-BE49-F238E27FC236}">
                      <a16:creationId xmlns:a16="http://schemas.microsoft.com/office/drawing/2014/main" id="{8A8BDD0B-8B0B-442D-A6B6-0D0E560C6047}"/>
                    </a:ext>
                  </a:extLst>
                </p:cNvPr>
                <p:cNvCxnSpPr>
                  <a:stCxn id="208" idx="2"/>
                  <a:endCxn id="211" idx="0"/>
                </p:cNvCxnSpPr>
                <p:nvPr/>
              </p:nvCxnSpPr>
              <p:spPr>
                <a:xfrm rot="5400000">
                  <a:off x="4788739" y="4063006"/>
                  <a:ext cx="70673" cy="179927"/>
                </a:xfrm>
                <a:prstGeom prst="bentConnector3">
                  <a:avLst/>
                </a:prstGeom>
                <a:ln w="9525">
                  <a:solidFill>
                    <a:schemeClr val="accent3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Connecteur : en angle 215">
                  <a:extLst>
                    <a:ext uri="{FF2B5EF4-FFF2-40B4-BE49-F238E27FC236}">
                      <a16:creationId xmlns:a16="http://schemas.microsoft.com/office/drawing/2014/main" id="{B76095CA-206F-43E0-8919-919F5EA0BF48}"/>
                    </a:ext>
                  </a:extLst>
                </p:cNvPr>
                <p:cNvCxnSpPr>
                  <a:cxnSpLocks/>
                  <a:stCxn id="208" idx="2"/>
                  <a:endCxn id="209" idx="0"/>
                </p:cNvCxnSpPr>
                <p:nvPr/>
              </p:nvCxnSpPr>
              <p:spPr>
                <a:xfrm rot="16200000" flipH="1">
                  <a:off x="4968712" y="4062959"/>
                  <a:ext cx="70673" cy="180020"/>
                </a:xfrm>
                <a:prstGeom prst="bentConnector3">
                  <a:avLst/>
                </a:prstGeom>
                <a:ln w="9525">
                  <a:solidFill>
                    <a:schemeClr val="accent3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Connecteur : en angle 216">
                  <a:extLst>
                    <a:ext uri="{FF2B5EF4-FFF2-40B4-BE49-F238E27FC236}">
                      <a16:creationId xmlns:a16="http://schemas.microsoft.com/office/drawing/2014/main" id="{88C79610-55C1-4073-B7AE-9B9ED7728BDE}"/>
                    </a:ext>
                  </a:extLst>
                </p:cNvPr>
                <p:cNvCxnSpPr>
                  <a:cxnSpLocks/>
                  <a:stCxn id="209" idx="2"/>
                  <a:endCxn id="210" idx="0"/>
                </p:cNvCxnSpPr>
                <p:nvPr/>
              </p:nvCxnSpPr>
              <p:spPr>
                <a:xfrm rot="5400000">
                  <a:off x="5022933" y="4309155"/>
                  <a:ext cx="70242" cy="72008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3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Connecteur : en angle 217">
                  <a:extLst>
                    <a:ext uri="{FF2B5EF4-FFF2-40B4-BE49-F238E27FC236}">
                      <a16:creationId xmlns:a16="http://schemas.microsoft.com/office/drawing/2014/main" id="{4CCA04B4-0626-47E7-A969-112464F8ACB6}"/>
                    </a:ext>
                  </a:extLst>
                </p:cNvPr>
                <p:cNvCxnSpPr>
                  <a:cxnSpLocks/>
                  <a:stCxn id="209" idx="2"/>
                  <a:endCxn id="212" idx="0"/>
                </p:cNvCxnSpPr>
                <p:nvPr/>
              </p:nvCxnSpPr>
              <p:spPr>
                <a:xfrm rot="16200000" flipH="1">
                  <a:off x="5121944" y="4282152"/>
                  <a:ext cx="70242" cy="126014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3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Connecteur : en angle 218">
                  <a:extLst>
                    <a:ext uri="{FF2B5EF4-FFF2-40B4-BE49-F238E27FC236}">
                      <a16:creationId xmlns:a16="http://schemas.microsoft.com/office/drawing/2014/main" id="{4A5D5B61-B3AD-443F-AF5D-4102EEDD1AF6}"/>
                    </a:ext>
                  </a:extLst>
                </p:cNvPr>
                <p:cNvCxnSpPr>
                  <a:cxnSpLocks/>
                  <a:stCxn id="211" idx="2"/>
                  <a:endCxn id="213" idx="0"/>
                </p:cNvCxnSpPr>
                <p:nvPr/>
              </p:nvCxnSpPr>
              <p:spPr>
                <a:xfrm rot="16200000" flipH="1">
                  <a:off x="4743044" y="4301104"/>
                  <a:ext cx="72051" cy="89917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3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Connecteur : en angle 219">
                  <a:extLst>
                    <a:ext uri="{FF2B5EF4-FFF2-40B4-BE49-F238E27FC236}">
                      <a16:creationId xmlns:a16="http://schemas.microsoft.com/office/drawing/2014/main" id="{79D13499-70E5-4B07-8A60-C51226AD1335}"/>
                    </a:ext>
                  </a:extLst>
                </p:cNvPr>
                <p:cNvCxnSpPr>
                  <a:cxnSpLocks/>
                  <a:stCxn id="214" idx="0"/>
                  <a:endCxn id="211" idx="2"/>
                </p:cNvCxnSpPr>
                <p:nvPr/>
              </p:nvCxnSpPr>
              <p:spPr>
                <a:xfrm rot="5400000" flipH="1" flipV="1">
                  <a:off x="4644937" y="4291107"/>
                  <a:ext cx="70242" cy="108105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3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7" name="ZoneTexte 206">
                <a:extLst>
                  <a:ext uri="{FF2B5EF4-FFF2-40B4-BE49-F238E27FC236}">
                    <a16:creationId xmlns:a16="http://schemas.microsoft.com/office/drawing/2014/main" id="{05950CF9-337C-4BFF-BB88-289F4BE9E22D}"/>
                  </a:ext>
                </a:extLst>
              </p:cNvPr>
              <p:cNvSpPr txBox="1"/>
              <p:nvPr/>
            </p:nvSpPr>
            <p:spPr>
              <a:xfrm>
                <a:off x="2484651" y="3731016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dirty="0"/>
                  <a:t>+</a:t>
                </a:r>
              </a:p>
            </p:txBody>
          </p:sp>
        </p:grpSp>
        <p:sp>
          <p:nvSpPr>
            <p:cNvPr id="234" name="ZoneTexte 233">
              <a:extLst>
                <a:ext uri="{FF2B5EF4-FFF2-40B4-BE49-F238E27FC236}">
                  <a16:creationId xmlns:a16="http://schemas.microsoft.com/office/drawing/2014/main" id="{1C68531F-7AF0-49CC-9B02-8F8AB15EE571}"/>
                </a:ext>
              </a:extLst>
            </p:cNvPr>
            <p:cNvSpPr txBox="1"/>
            <p:nvPr/>
          </p:nvSpPr>
          <p:spPr>
            <a:xfrm>
              <a:off x="2977599" y="425342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/>
                <a:t>+</a:t>
              </a:r>
            </a:p>
          </p:txBody>
        </p:sp>
        <p:grpSp>
          <p:nvGrpSpPr>
            <p:cNvPr id="236" name="Groupe 235">
              <a:extLst>
                <a:ext uri="{FF2B5EF4-FFF2-40B4-BE49-F238E27FC236}">
                  <a16:creationId xmlns:a16="http://schemas.microsoft.com/office/drawing/2014/main" id="{C04D5B64-7C46-4336-B9FF-81B3892D0BC7}"/>
                </a:ext>
              </a:extLst>
            </p:cNvPr>
            <p:cNvGrpSpPr/>
            <p:nvPr/>
          </p:nvGrpSpPr>
          <p:grpSpPr>
            <a:xfrm>
              <a:off x="2627784" y="4781674"/>
              <a:ext cx="882281" cy="371328"/>
              <a:chOff x="2445500" y="4253425"/>
              <a:chExt cx="882281" cy="371328"/>
            </a:xfrm>
          </p:grpSpPr>
          <p:grpSp>
            <p:nvGrpSpPr>
              <p:cNvPr id="237" name="Groupe 236">
                <a:extLst>
                  <a:ext uri="{FF2B5EF4-FFF2-40B4-BE49-F238E27FC236}">
                    <a16:creationId xmlns:a16="http://schemas.microsoft.com/office/drawing/2014/main" id="{4F2AFB42-4CBB-4AC0-8ED7-290E26C32A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22066" y="4366594"/>
                <a:ext cx="205715" cy="154286"/>
                <a:chOff x="4535996" y="3995901"/>
                <a:chExt cx="774086" cy="506111"/>
              </a:xfrm>
            </p:grpSpPr>
            <p:sp>
              <p:nvSpPr>
                <p:cNvPr id="269" name="Rectangle : coins arrondis 268">
                  <a:extLst>
                    <a:ext uri="{FF2B5EF4-FFF2-40B4-BE49-F238E27FC236}">
                      <a16:creationId xmlns:a16="http://schemas.microsoft.com/office/drawing/2014/main" id="{7AC0BF40-84D3-489E-BBDC-27CA75E2B59A}"/>
                    </a:ext>
                  </a:extLst>
                </p:cNvPr>
                <p:cNvSpPr/>
                <p:nvPr/>
              </p:nvSpPr>
              <p:spPr>
                <a:xfrm>
                  <a:off x="4824028" y="3995901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70" name="Rectangle : coins arrondis 269">
                  <a:extLst>
                    <a:ext uri="{FF2B5EF4-FFF2-40B4-BE49-F238E27FC236}">
                      <a16:creationId xmlns:a16="http://schemas.microsoft.com/office/drawing/2014/main" id="{4B363237-F70A-498F-982F-DC9A7E02A197}"/>
                    </a:ext>
                  </a:extLst>
                </p:cNvPr>
                <p:cNvSpPr/>
                <p:nvPr/>
              </p:nvSpPr>
              <p:spPr>
                <a:xfrm>
                  <a:off x="5004048" y="4188306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71" name="Rectangle : coins arrondis 270">
                  <a:extLst>
                    <a:ext uri="{FF2B5EF4-FFF2-40B4-BE49-F238E27FC236}">
                      <a16:creationId xmlns:a16="http://schemas.microsoft.com/office/drawing/2014/main" id="{0428E134-8414-4B09-B6BE-436AC0623063}"/>
                    </a:ext>
                  </a:extLst>
                </p:cNvPr>
                <p:cNvSpPr/>
                <p:nvPr/>
              </p:nvSpPr>
              <p:spPr>
                <a:xfrm>
                  <a:off x="4932040" y="4380280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72" name="Rectangle : coins arrondis 271">
                  <a:extLst>
                    <a:ext uri="{FF2B5EF4-FFF2-40B4-BE49-F238E27FC236}">
                      <a16:creationId xmlns:a16="http://schemas.microsoft.com/office/drawing/2014/main" id="{FB987ACA-D5DF-426B-9A6D-C8C40CE5F417}"/>
                    </a:ext>
                  </a:extLst>
                </p:cNvPr>
                <p:cNvSpPr/>
                <p:nvPr/>
              </p:nvSpPr>
              <p:spPr>
                <a:xfrm>
                  <a:off x="4644101" y="4188306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73" name="Rectangle : coins arrondis 272">
                  <a:extLst>
                    <a:ext uri="{FF2B5EF4-FFF2-40B4-BE49-F238E27FC236}">
                      <a16:creationId xmlns:a16="http://schemas.microsoft.com/office/drawing/2014/main" id="{25A5E51A-7842-4AE5-98CB-F636F64D92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30062" y="4380280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74" name="Rectangle : coins arrondis 273">
                  <a:extLst>
                    <a:ext uri="{FF2B5EF4-FFF2-40B4-BE49-F238E27FC236}">
                      <a16:creationId xmlns:a16="http://schemas.microsoft.com/office/drawing/2014/main" id="{40A4D56B-D558-4971-BCF6-59DE1692C288}"/>
                    </a:ext>
                  </a:extLst>
                </p:cNvPr>
                <p:cNvSpPr/>
                <p:nvPr/>
              </p:nvSpPr>
              <p:spPr>
                <a:xfrm>
                  <a:off x="4731746" y="4379458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275" name="Rectangle : coins arrondis 274">
                  <a:extLst>
                    <a:ext uri="{FF2B5EF4-FFF2-40B4-BE49-F238E27FC236}">
                      <a16:creationId xmlns:a16="http://schemas.microsoft.com/office/drawing/2014/main" id="{7FF44042-6E0D-4DD0-B990-2966A17795D6}"/>
                    </a:ext>
                  </a:extLst>
                </p:cNvPr>
                <p:cNvSpPr/>
                <p:nvPr/>
              </p:nvSpPr>
              <p:spPr>
                <a:xfrm>
                  <a:off x="4535996" y="4380280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276" name="Connecteur : en angle 275">
                  <a:extLst>
                    <a:ext uri="{FF2B5EF4-FFF2-40B4-BE49-F238E27FC236}">
                      <a16:creationId xmlns:a16="http://schemas.microsoft.com/office/drawing/2014/main" id="{F6849555-86DF-4469-8403-15BC46E6CE86}"/>
                    </a:ext>
                  </a:extLst>
                </p:cNvPr>
                <p:cNvCxnSpPr>
                  <a:stCxn id="269" idx="2"/>
                  <a:endCxn id="272" idx="0"/>
                </p:cNvCxnSpPr>
                <p:nvPr/>
              </p:nvCxnSpPr>
              <p:spPr>
                <a:xfrm rot="5400000">
                  <a:off x="4788739" y="4063006"/>
                  <a:ext cx="70673" cy="179927"/>
                </a:xfrm>
                <a:prstGeom prst="bentConnector3">
                  <a:avLst/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Connecteur : en angle 276">
                  <a:extLst>
                    <a:ext uri="{FF2B5EF4-FFF2-40B4-BE49-F238E27FC236}">
                      <a16:creationId xmlns:a16="http://schemas.microsoft.com/office/drawing/2014/main" id="{1B918F4B-52AC-4BEE-B3EC-3D7D6D3C4DFB}"/>
                    </a:ext>
                  </a:extLst>
                </p:cNvPr>
                <p:cNvCxnSpPr>
                  <a:cxnSpLocks/>
                  <a:stCxn id="269" idx="2"/>
                  <a:endCxn id="270" idx="0"/>
                </p:cNvCxnSpPr>
                <p:nvPr/>
              </p:nvCxnSpPr>
              <p:spPr>
                <a:xfrm rot="16200000" flipH="1">
                  <a:off x="4968712" y="4062959"/>
                  <a:ext cx="70673" cy="180020"/>
                </a:xfrm>
                <a:prstGeom prst="bentConnector3">
                  <a:avLst/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Connecteur : en angle 277">
                  <a:extLst>
                    <a:ext uri="{FF2B5EF4-FFF2-40B4-BE49-F238E27FC236}">
                      <a16:creationId xmlns:a16="http://schemas.microsoft.com/office/drawing/2014/main" id="{03332E19-5845-418F-814F-EE71CC32F1E1}"/>
                    </a:ext>
                  </a:extLst>
                </p:cNvPr>
                <p:cNvCxnSpPr>
                  <a:cxnSpLocks/>
                  <a:stCxn id="270" idx="2"/>
                  <a:endCxn id="271" idx="0"/>
                </p:cNvCxnSpPr>
                <p:nvPr/>
              </p:nvCxnSpPr>
              <p:spPr>
                <a:xfrm rot="5400000">
                  <a:off x="5022933" y="4309155"/>
                  <a:ext cx="70242" cy="72008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Connecteur : en angle 278">
                  <a:extLst>
                    <a:ext uri="{FF2B5EF4-FFF2-40B4-BE49-F238E27FC236}">
                      <a16:creationId xmlns:a16="http://schemas.microsoft.com/office/drawing/2014/main" id="{D3D62B0E-649A-4C8C-8E6A-165C3563D37E}"/>
                    </a:ext>
                  </a:extLst>
                </p:cNvPr>
                <p:cNvCxnSpPr>
                  <a:cxnSpLocks/>
                  <a:stCxn id="270" idx="2"/>
                  <a:endCxn id="273" idx="0"/>
                </p:cNvCxnSpPr>
                <p:nvPr/>
              </p:nvCxnSpPr>
              <p:spPr>
                <a:xfrm rot="16200000" flipH="1">
                  <a:off x="5121944" y="4282152"/>
                  <a:ext cx="70242" cy="126014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Connecteur : en angle 279">
                  <a:extLst>
                    <a:ext uri="{FF2B5EF4-FFF2-40B4-BE49-F238E27FC236}">
                      <a16:creationId xmlns:a16="http://schemas.microsoft.com/office/drawing/2014/main" id="{0F756FC1-5C88-4923-95CE-4267E49884E9}"/>
                    </a:ext>
                  </a:extLst>
                </p:cNvPr>
                <p:cNvCxnSpPr>
                  <a:cxnSpLocks/>
                  <a:stCxn id="272" idx="2"/>
                  <a:endCxn id="274" idx="0"/>
                </p:cNvCxnSpPr>
                <p:nvPr/>
              </p:nvCxnSpPr>
              <p:spPr>
                <a:xfrm rot="16200000" flipH="1">
                  <a:off x="4743223" y="4300925"/>
                  <a:ext cx="69420" cy="87645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Connecteur : en angle 280">
                  <a:extLst>
                    <a:ext uri="{FF2B5EF4-FFF2-40B4-BE49-F238E27FC236}">
                      <a16:creationId xmlns:a16="http://schemas.microsoft.com/office/drawing/2014/main" id="{B2714CA0-4194-49AD-A217-041B07FFB388}"/>
                    </a:ext>
                  </a:extLst>
                </p:cNvPr>
                <p:cNvCxnSpPr>
                  <a:cxnSpLocks/>
                  <a:stCxn id="275" idx="0"/>
                  <a:endCxn id="272" idx="2"/>
                </p:cNvCxnSpPr>
                <p:nvPr/>
              </p:nvCxnSpPr>
              <p:spPr>
                <a:xfrm rot="5400000" flipH="1" flipV="1">
                  <a:off x="4644937" y="4291107"/>
                  <a:ext cx="70242" cy="108105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e 237">
                <a:extLst>
                  <a:ext uri="{FF2B5EF4-FFF2-40B4-BE49-F238E27FC236}">
                    <a16:creationId xmlns:a16="http://schemas.microsoft.com/office/drawing/2014/main" id="{6DEA65E5-7D38-416D-9CA7-65D28B54C7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445500" y="4254467"/>
                <a:ext cx="519795" cy="370286"/>
                <a:chOff x="2380903" y="3731016"/>
                <a:chExt cx="519795" cy="369332"/>
              </a:xfrm>
            </p:grpSpPr>
            <p:grpSp>
              <p:nvGrpSpPr>
                <p:cNvPr id="240" name="Groupe 239">
                  <a:extLst>
                    <a:ext uri="{FF2B5EF4-FFF2-40B4-BE49-F238E27FC236}">
                      <a16:creationId xmlns:a16="http://schemas.microsoft.com/office/drawing/2014/main" id="{3ADD1C29-D6F3-4412-A8EA-9C1B2D4FA26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80903" y="3843006"/>
                  <a:ext cx="205715" cy="154286"/>
                  <a:chOff x="4535996" y="3995901"/>
                  <a:chExt cx="774086" cy="507920"/>
                </a:xfrm>
              </p:grpSpPr>
              <p:sp>
                <p:nvSpPr>
                  <p:cNvPr id="256" name="Rectangle : coins arrondis 255">
                    <a:extLst>
                      <a:ext uri="{FF2B5EF4-FFF2-40B4-BE49-F238E27FC236}">
                        <a16:creationId xmlns:a16="http://schemas.microsoft.com/office/drawing/2014/main" id="{DE3E184A-D88E-4CFD-A8F0-FAD3E9B9D64C}"/>
                      </a:ext>
                    </a:extLst>
                  </p:cNvPr>
                  <p:cNvSpPr/>
                  <p:nvPr/>
                </p:nvSpPr>
                <p:spPr>
                  <a:xfrm>
                    <a:off x="4824028" y="3995901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57" name="Rectangle : coins arrondis 256">
                    <a:extLst>
                      <a:ext uri="{FF2B5EF4-FFF2-40B4-BE49-F238E27FC236}">
                        <a16:creationId xmlns:a16="http://schemas.microsoft.com/office/drawing/2014/main" id="{BA34A7FA-3312-4B96-8855-8AF4D7700AB2}"/>
                      </a:ext>
                    </a:extLst>
                  </p:cNvPr>
                  <p:cNvSpPr/>
                  <p:nvPr/>
                </p:nvSpPr>
                <p:spPr>
                  <a:xfrm>
                    <a:off x="5004048" y="4188306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58" name="Rectangle : coins arrondis 257">
                    <a:extLst>
                      <a:ext uri="{FF2B5EF4-FFF2-40B4-BE49-F238E27FC236}">
                        <a16:creationId xmlns:a16="http://schemas.microsoft.com/office/drawing/2014/main" id="{F6B00811-74FA-4103-8738-F31C15567EEB}"/>
                      </a:ext>
                    </a:extLst>
                  </p:cNvPr>
                  <p:cNvSpPr/>
                  <p:nvPr/>
                </p:nvSpPr>
                <p:spPr>
                  <a:xfrm>
                    <a:off x="4932040" y="4380280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59" name="Rectangle : coins arrondis 258">
                    <a:extLst>
                      <a:ext uri="{FF2B5EF4-FFF2-40B4-BE49-F238E27FC236}">
                        <a16:creationId xmlns:a16="http://schemas.microsoft.com/office/drawing/2014/main" id="{4682FFFD-4B34-411F-9277-6F92C616F2C2}"/>
                      </a:ext>
                    </a:extLst>
                  </p:cNvPr>
                  <p:cNvSpPr/>
                  <p:nvPr/>
                </p:nvSpPr>
                <p:spPr>
                  <a:xfrm>
                    <a:off x="4644101" y="4188306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60" name="Rectangle : coins arrondis 259">
                    <a:extLst>
                      <a:ext uri="{FF2B5EF4-FFF2-40B4-BE49-F238E27FC236}">
                        <a16:creationId xmlns:a16="http://schemas.microsoft.com/office/drawing/2014/main" id="{148212A7-5F80-4007-B3F2-196B527E1777}"/>
                      </a:ext>
                    </a:extLst>
                  </p:cNvPr>
                  <p:cNvSpPr/>
                  <p:nvPr/>
                </p:nvSpPr>
                <p:spPr>
                  <a:xfrm>
                    <a:off x="5130062" y="4380280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61" name="Rectangle : coins arrondis 260">
                    <a:extLst>
                      <a:ext uri="{FF2B5EF4-FFF2-40B4-BE49-F238E27FC236}">
                        <a16:creationId xmlns:a16="http://schemas.microsoft.com/office/drawing/2014/main" id="{2A005ED5-8B48-4768-81D4-B405288B4E7C}"/>
                      </a:ext>
                    </a:extLst>
                  </p:cNvPr>
                  <p:cNvSpPr/>
                  <p:nvPr/>
                </p:nvSpPr>
                <p:spPr>
                  <a:xfrm>
                    <a:off x="4734018" y="4382089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62" name="Rectangle : coins arrondis 261">
                    <a:extLst>
                      <a:ext uri="{FF2B5EF4-FFF2-40B4-BE49-F238E27FC236}">
                        <a16:creationId xmlns:a16="http://schemas.microsoft.com/office/drawing/2014/main" id="{FE6CE211-4CC7-4FCD-A8E1-9D23AC573622}"/>
                      </a:ext>
                    </a:extLst>
                  </p:cNvPr>
                  <p:cNvSpPr/>
                  <p:nvPr/>
                </p:nvSpPr>
                <p:spPr>
                  <a:xfrm>
                    <a:off x="4535996" y="4380280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cxnSp>
                <p:nvCxnSpPr>
                  <p:cNvPr id="263" name="Connecteur : en angle 262">
                    <a:extLst>
                      <a:ext uri="{FF2B5EF4-FFF2-40B4-BE49-F238E27FC236}">
                        <a16:creationId xmlns:a16="http://schemas.microsoft.com/office/drawing/2014/main" id="{51A3CD09-471B-4DAD-8D1A-AE79F297C885}"/>
                      </a:ext>
                    </a:extLst>
                  </p:cNvPr>
                  <p:cNvCxnSpPr>
                    <a:stCxn id="256" idx="2"/>
                    <a:endCxn id="259" idx="0"/>
                  </p:cNvCxnSpPr>
                  <p:nvPr/>
                </p:nvCxnSpPr>
                <p:spPr>
                  <a:xfrm rot="5400000">
                    <a:off x="4788739" y="4063006"/>
                    <a:ext cx="70673" cy="179927"/>
                  </a:xfrm>
                  <a:prstGeom prst="bentConnector3">
                    <a:avLst/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Connecteur : en angle 263">
                    <a:extLst>
                      <a:ext uri="{FF2B5EF4-FFF2-40B4-BE49-F238E27FC236}">
                        <a16:creationId xmlns:a16="http://schemas.microsoft.com/office/drawing/2014/main" id="{2A7453D8-EBFD-42E7-8759-A28C536F2C8E}"/>
                      </a:ext>
                    </a:extLst>
                  </p:cNvPr>
                  <p:cNvCxnSpPr>
                    <a:cxnSpLocks/>
                    <a:stCxn id="256" idx="2"/>
                    <a:endCxn id="257" idx="0"/>
                  </p:cNvCxnSpPr>
                  <p:nvPr/>
                </p:nvCxnSpPr>
                <p:spPr>
                  <a:xfrm rot="16200000" flipH="1">
                    <a:off x="4968712" y="4062959"/>
                    <a:ext cx="70673" cy="180020"/>
                  </a:xfrm>
                  <a:prstGeom prst="bentConnector3">
                    <a:avLst/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Connecteur : en angle 264">
                    <a:extLst>
                      <a:ext uri="{FF2B5EF4-FFF2-40B4-BE49-F238E27FC236}">
                        <a16:creationId xmlns:a16="http://schemas.microsoft.com/office/drawing/2014/main" id="{09DBBD27-6BF9-41DA-BFFC-F9A54488D270}"/>
                      </a:ext>
                    </a:extLst>
                  </p:cNvPr>
                  <p:cNvCxnSpPr>
                    <a:cxnSpLocks/>
                    <a:stCxn id="257" idx="2"/>
                    <a:endCxn id="258" idx="0"/>
                  </p:cNvCxnSpPr>
                  <p:nvPr/>
                </p:nvCxnSpPr>
                <p:spPr>
                  <a:xfrm rot="5400000">
                    <a:off x="5022933" y="4309155"/>
                    <a:ext cx="70242" cy="72008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Connecteur : en angle 265">
                    <a:extLst>
                      <a:ext uri="{FF2B5EF4-FFF2-40B4-BE49-F238E27FC236}">
                        <a16:creationId xmlns:a16="http://schemas.microsoft.com/office/drawing/2014/main" id="{EE7D0938-E6C5-430A-B61B-D5CFEBF4BA16}"/>
                      </a:ext>
                    </a:extLst>
                  </p:cNvPr>
                  <p:cNvCxnSpPr>
                    <a:cxnSpLocks/>
                    <a:stCxn id="257" idx="2"/>
                    <a:endCxn id="260" idx="0"/>
                  </p:cNvCxnSpPr>
                  <p:nvPr/>
                </p:nvCxnSpPr>
                <p:spPr>
                  <a:xfrm rot="16200000" flipH="1">
                    <a:off x="5121944" y="4282152"/>
                    <a:ext cx="70242" cy="126014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Connecteur : en angle 266">
                    <a:extLst>
                      <a:ext uri="{FF2B5EF4-FFF2-40B4-BE49-F238E27FC236}">
                        <a16:creationId xmlns:a16="http://schemas.microsoft.com/office/drawing/2014/main" id="{063C74ED-4BF2-49AF-A36A-617A5865712E}"/>
                      </a:ext>
                    </a:extLst>
                  </p:cNvPr>
                  <p:cNvCxnSpPr>
                    <a:cxnSpLocks/>
                    <a:stCxn id="259" idx="2"/>
                    <a:endCxn id="261" idx="0"/>
                  </p:cNvCxnSpPr>
                  <p:nvPr/>
                </p:nvCxnSpPr>
                <p:spPr>
                  <a:xfrm rot="16200000" flipH="1">
                    <a:off x="4743044" y="4301104"/>
                    <a:ext cx="72051" cy="89917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Connecteur : en angle 267">
                    <a:extLst>
                      <a:ext uri="{FF2B5EF4-FFF2-40B4-BE49-F238E27FC236}">
                        <a16:creationId xmlns:a16="http://schemas.microsoft.com/office/drawing/2014/main" id="{A725D478-B139-4023-9BB2-3EF0B03410AD}"/>
                      </a:ext>
                    </a:extLst>
                  </p:cNvPr>
                  <p:cNvCxnSpPr>
                    <a:cxnSpLocks/>
                    <a:stCxn id="262" idx="0"/>
                    <a:endCxn id="259" idx="2"/>
                  </p:cNvCxnSpPr>
                  <p:nvPr/>
                </p:nvCxnSpPr>
                <p:spPr>
                  <a:xfrm rot="5400000" flipH="1" flipV="1">
                    <a:off x="4644937" y="4291107"/>
                    <a:ext cx="70242" cy="108105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1" name="Groupe 240">
                  <a:extLst>
                    <a:ext uri="{FF2B5EF4-FFF2-40B4-BE49-F238E27FC236}">
                      <a16:creationId xmlns:a16="http://schemas.microsoft.com/office/drawing/2014/main" id="{4D1A6F5B-8C5F-4ABC-8630-AD6BA5A8B79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694983" y="3844744"/>
                  <a:ext cx="205715" cy="154286"/>
                  <a:chOff x="4535996" y="3995901"/>
                  <a:chExt cx="774086" cy="507920"/>
                </a:xfrm>
              </p:grpSpPr>
              <p:sp>
                <p:nvSpPr>
                  <p:cNvPr id="243" name="Rectangle : coins arrondis 242">
                    <a:extLst>
                      <a:ext uri="{FF2B5EF4-FFF2-40B4-BE49-F238E27FC236}">
                        <a16:creationId xmlns:a16="http://schemas.microsoft.com/office/drawing/2014/main" id="{53AD99C4-E797-4071-9F91-B454FF1659BA}"/>
                      </a:ext>
                    </a:extLst>
                  </p:cNvPr>
                  <p:cNvSpPr/>
                  <p:nvPr/>
                </p:nvSpPr>
                <p:spPr>
                  <a:xfrm>
                    <a:off x="4824028" y="3995901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44" name="Rectangle : coins arrondis 243">
                    <a:extLst>
                      <a:ext uri="{FF2B5EF4-FFF2-40B4-BE49-F238E27FC236}">
                        <a16:creationId xmlns:a16="http://schemas.microsoft.com/office/drawing/2014/main" id="{171555CC-06EE-428E-9A5E-E28DAD3B3539}"/>
                      </a:ext>
                    </a:extLst>
                  </p:cNvPr>
                  <p:cNvSpPr/>
                  <p:nvPr/>
                </p:nvSpPr>
                <p:spPr>
                  <a:xfrm>
                    <a:off x="5004048" y="4188306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45" name="Rectangle : coins arrondis 244">
                    <a:extLst>
                      <a:ext uri="{FF2B5EF4-FFF2-40B4-BE49-F238E27FC236}">
                        <a16:creationId xmlns:a16="http://schemas.microsoft.com/office/drawing/2014/main" id="{3710DD90-37E1-4980-907A-2EDD34C5A674}"/>
                      </a:ext>
                    </a:extLst>
                  </p:cNvPr>
                  <p:cNvSpPr/>
                  <p:nvPr/>
                </p:nvSpPr>
                <p:spPr>
                  <a:xfrm>
                    <a:off x="4932040" y="4380280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46" name="Rectangle : coins arrondis 245">
                    <a:extLst>
                      <a:ext uri="{FF2B5EF4-FFF2-40B4-BE49-F238E27FC236}">
                        <a16:creationId xmlns:a16="http://schemas.microsoft.com/office/drawing/2014/main" id="{DB259438-1C37-4020-804C-6F236CAA4A61}"/>
                      </a:ext>
                    </a:extLst>
                  </p:cNvPr>
                  <p:cNvSpPr/>
                  <p:nvPr/>
                </p:nvSpPr>
                <p:spPr>
                  <a:xfrm>
                    <a:off x="4644101" y="4188306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47" name="Rectangle : coins arrondis 246">
                    <a:extLst>
                      <a:ext uri="{FF2B5EF4-FFF2-40B4-BE49-F238E27FC236}">
                        <a16:creationId xmlns:a16="http://schemas.microsoft.com/office/drawing/2014/main" id="{5074EB3C-A967-4E2B-B5F7-716D0AED7CB8}"/>
                      </a:ext>
                    </a:extLst>
                  </p:cNvPr>
                  <p:cNvSpPr/>
                  <p:nvPr/>
                </p:nvSpPr>
                <p:spPr>
                  <a:xfrm>
                    <a:off x="5130062" y="4380280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48" name="Rectangle : coins arrondis 247">
                    <a:extLst>
                      <a:ext uri="{FF2B5EF4-FFF2-40B4-BE49-F238E27FC236}">
                        <a16:creationId xmlns:a16="http://schemas.microsoft.com/office/drawing/2014/main" id="{C38A4F27-A66E-4F88-97B5-1B4A20BF1882}"/>
                      </a:ext>
                    </a:extLst>
                  </p:cNvPr>
                  <p:cNvSpPr/>
                  <p:nvPr/>
                </p:nvSpPr>
                <p:spPr>
                  <a:xfrm>
                    <a:off x="4734018" y="4382089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49" name="Rectangle : coins arrondis 248">
                    <a:extLst>
                      <a:ext uri="{FF2B5EF4-FFF2-40B4-BE49-F238E27FC236}">
                        <a16:creationId xmlns:a16="http://schemas.microsoft.com/office/drawing/2014/main" id="{94920010-FB56-4A7D-9C31-10EE8C15F233}"/>
                      </a:ext>
                    </a:extLst>
                  </p:cNvPr>
                  <p:cNvSpPr/>
                  <p:nvPr/>
                </p:nvSpPr>
                <p:spPr>
                  <a:xfrm>
                    <a:off x="4535996" y="4380280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cxnSp>
                <p:nvCxnSpPr>
                  <p:cNvPr id="250" name="Connecteur : en angle 249">
                    <a:extLst>
                      <a:ext uri="{FF2B5EF4-FFF2-40B4-BE49-F238E27FC236}">
                        <a16:creationId xmlns:a16="http://schemas.microsoft.com/office/drawing/2014/main" id="{DBC83884-F933-4FF6-9D4E-0E8118176A22}"/>
                      </a:ext>
                    </a:extLst>
                  </p:cNvPr>
                  <p:cNvCxnSpPr>
                    <a:stCxn id="243" idx="2"/>
                    <a:endCxn id="246" idx="0"/>
                  </p:cNvCxnSpPr>
                  <p:nvPr/>
                </p:nvCxnSpPr>
                <p:spPr>
                  <a:xfrm rot="5400000">
                    <a:off x="4788739" y="4063006"/>
                    <a:ext cx="70673" cy="179927"/>
                  </a:xfrm>
                  <a:prstGeom prst="bentConnector3">
                    <a:avLst/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Connecteur : en angle 250">
                    <a:extLst>
                      <a:ext uri="{FF2B5EF4-FFF2-40B4-BE49-F238E27FC236}">
                        <a16:creationId xmlns:a16="http://schemas.microsoft.com/office/drawing/2014/main" id="{79C105B1-CDF6-4FB0-B405-7CAB9662AED9}"/>
                      </a:ext>
                    </a:extLst>
                  </p:cNvPr>
                  <p:cNvCxnSpPr>
                    <a:cxnSpLocks/>
                    <a:stCxn id="243" idx="2"/>
                    <a:endCxn id="244" idx="0"/>
                  </p:cNvCxnSpPr>
                  <p:nvPr/>
                </p:nvCxnSpPr>
                <p:spPr>
                  <a:xfrm rot="16200000" flipH="1">
                    <a:off x="4968712" y="4062959"/>
                    <a:ext cx="70673" cy="180020"/>
                  </a:xfrm>
                  <a:prstGeom prst="bentConnector3">
                    <a:avLst/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Connecteur : en angle 251">
                    <a:extLst>
                      <a:ext uri="{FF2B5EF4-FFF2-40B4-BE49-F238E27FC236}">
                        <a16:creationId xmlns:a16="http://schemas.microsoft.com/office/drawing/2014/main" id="{53947296-4EA2-48B3-9B11-7029B193DDB3}"/>
                      </a:ext>
                    </a:extLst>
                  </p:cNvPr>
                  <p:cNvCxnSpPr>
                    <a:cxnSpLocks/>
                    <a:stCxn id="244" idx="2"/>
                    <a:endCxn id="245" idx="0"/>
                  </p:cNvCxnSpPr>
                  <p:nvPr/>
                </p:nvCxnSpPr>
                <p:spPr>
                  <a:xfrm rot="5400000">
                    <a:off x="5022933" y="4309155"/>
                    <a:ext cx="70242" cy="72008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Connecteur : en angle 252">
                    <a:extLst>
                      <a:ext uri="{FF2B5EF4-FFF2-40B4-BE49-F238E27FC236}">
                        <a16:creationId xmlns:a16="http://schemas.microsoft.com/office/drawing/2014/main" id="{AEC25CB7-F222-4B1E-859A-210249751ADC}"/>
                      </a:ext>
                    </a:extLst>
                  </p:cNvPr>
                  <p:cNvCxnSpPr>
                    <a:cxnSpLocks/>
                    <a:stCxn id="244" idx="2"/>
                    <a:endCxn id="247" idx="0"/>
                  </p:cNvCxnSpPr>
                  <p:nvPr/>
                </p:nvCxnSpPr>
                <p:spPr>
                  <a:xfrm rot="16200000" flipH="1">
                    <a:off x="5121944" y="4282152"/>
                    <a:ext cx="70242" cy="126014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Connecteur : en angle 253">
                    <a:extLst>
                      <a:ext uri="{FF2B5EF4-FFF2-40B4-BE49-F238E27FC236}">
                        <a16:creationId xmlns:a16="http://schemas.microsoft.com/office/drawing/2014/main" id="{8163F84B-94A9-4499-8FCA-4C61D912EA03}"/>
                      </a:ext>
                    </a:extLst>
                  </p:cNvPr>
                  <p:cNvCxnSpPr>
                    <a:cxnSpLocks/>
                    <a:stCxn id="246" idx="2"/>
                    <a:endCxn id="248" idx="0"/>
                  </p:cNvCxnSpPr>
                  <p:nvPr/>
                </p:nvCxnSpPr>
                <p:spPr>
                  <a:xfrm rot="16200000" flipH="1">
                    <a:off x="4743044" y="4301104"/>
                    <a:ext cx="72051" cy="89917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Connecteur : en angle 254">
                    <a:extLst>
                      <a:ext uri="{FF2B5EF4-FFF2-40B4-BE49-F238E27FC236}">
                        <a16:creationId xmlns:a16="http://schemas.microsoft.com/office/drawing/2014/main" id="{980A7A24-4A60-4D07-A292-4F82CFB1B003}"/>
                      </a:ext>
                    </a:extLst>
                  </p:cNvPr>
                  <p:cNvCxnSpPr>
                    <a:cxnSpLocks/>
                    <a:stCxn id="249" idx="0"/>
                    <a:endCxn id="246" idx="2"/>
                  </p:cNvCxnSpPr>
                  <p:nvPr/>
                </p:nvCxnSpPr>
                <p:spPr>
                  <a:xfrm rot="5400000" flipH="1" flipV="1">
                    <a:off x="4644937" y="4291107"/>
                    <a:ext cx="70242" cy="108105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2" name="ZoneTexte 241">
                  <a:extLst>
                    <a:ext uri="{FF2B5EF4-FFF2-40B4-BE49-F238E27FC236}">
                      <a16:creationId xmlns:a16="http://schemas.microsoft.com/office/drawing/2014/main" id="{22FE92CB-F194-45CF-99B3-D75C02FC7407}"/>
                    </a:ext>
                  </a:extLst>
                </p:cNvPr>
                <p:cNvSpPr txBox="1"/>
                <p:nvPr/>
              </p:nvSpPr>
              <p:spPr>
                <a:xfrm>
                  <a:off x="2484651" y="373101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/>
                    <a:t>+</a:t>
                  </a:r>
                </a:p>
              </p:txBody>
            </p:sp>
          </p:grpSp>
          <p:sp>
            <p:nvSpPr>
              <p:cNvPr id="239" name="ZoneTexte 238">
                <a:extLst>
                  <a:ext uri="{FF2B5EF4-FFF2-40B4-BE49-F238E27FC236}">
                    <a16:creationId xmlns:a16="http://schemas.microsoft.com/office/drawing/2014/main" id="{5DBAD140-49F1-4F21-B6BE-62E0B2FAAE7B}"/>
                  </a:ext>
                </a:extLst>
              </p:cNvPr>
              <p:cNvSpPr txBox="1"/>
              <p:nvPr/>
            </p:nvSpPr>
            <p:spPr>
              <a:xfrm>
                <a:off x="2885508" y="4253425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dirty="0"/>
                  <a:t>+</a:t>
                </a:r>
              </a:p>
            </p:txBody>
          </p:sp>
        </p:grpSp>
        <p:sp>
          <p:nvSpPr>
            <p:cNvPr id="282" name="Flèche : bas 281">
              <a:extLst>
                <a:ext uri="{FF2B5EF4-FFF2-40B4-BE49-F238E27FC236}">
                  <a16:creationId xmlns:a16="http://schemas.microsoft.com/office/drawing/2014/main" id="{F3A0865E-4992-434B-A50C-9683EEB0243D}"/>
                </a:ext>
              </a:extLst>
            </p:cNvPr>
            <p:cNvSpPr/>
            <p:nvPr/>
          </p:nvSpPr>
          <p:spPr>
            <a:xfrm>
              <a:off x="2720838" y="4110251"/>
              <a:ext cx="55252" cy="1785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3" name="Flèche : bas 282">
              <a:extLst>
                <a:ext uri="{FF2B5EF4-FFF2-40B4-BE49-F238E27FC236}">
                  <a16:creationId xmlns:a16="http://schemas.microsoft.com/office/drawing/2014/main" id="{82D9A425-048C-4DED-9A49-39710124B251}"/>
                </a:ext>
              </a:extLst>
            </p:cNvPr>
            <p:cNvSpPr/>
            <p:nvPr/>
          </p:nvSpPr>
          <p:spPr>
            <a:xfrm>
              <a:off x="3731847" y="5061735"/>
              <a:ext cx="55252" cy="1785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4" name="ZoneTexte 283">
              <a:extLst>
                <a:ext uri="{FF2B5EF4-FFF2-40B4-BE49-F238E27FC236}">
                  <a16:creationId xmlns:a16="http://schemas.microsoft.com/office/drawing/2014/main" id="{C68CFB92-6C20-4363-9DC3-751EA3C30BF6}"/>
                </a:ext>
              </a:extLst>
            </p:cNvPr>
            <p:cNvSpPr txBox="1"/>
            <p:nvPr/>
          </p:nvSpPr>
          <p:spPr>
            <a:xfrm>
              <a:off x="3599814" y="478560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/>
                <a:t>+</a:t>
              </a:r>
            </a:p>
          </p:txBody>
        </p:sp>
        <p:grpSp>
          <p:nvGrpSpPr>
            <p:cNvPr id="285" name="Groupe 284">
              <a:extLst>
                <a:ext uri="{FF2B5EF4-FFF2-40B4-BE49-F238E27FC236}">
                  <a16:creationId xmlns:a16="http://schemas.microsoft.com/office/drawing/2014/main" id="{4E783949-31B2-4698-BADA-8F727C24CC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38677" y="5243972"/>
              <a:ext cx="205715" cy="154286"/>
              <a:chOff x="4535996" y="3995901"/>
              <a:chExt cx="774086" cy="506111"/>
            </a:xfrm>
          </p:grpSpPr>
          <p:sp>
            <p:nvSpPr>
              <p:cNvPr id="286" name="Rectangle : coins arrondis 285">
                <a:extLst>
                  <a:ext uri="{FF2B5EF4-FFF2-40B4-BE49-F238E27FC236}">
                    <a16:creationId xmlns:a16="http://schemas.microsoft.com/office/drawing/2014/main" id="{E82E8774-B84F-4409-ADFE-52E1617BFE25}"/>
                  </a:ext>
                </a:extLst>
              </p:cNvPr>
              <p:cNvSpPr/>
              <p:nvPr/>
            </p:nvSpPr>
            <p:spPr>
              <a:xfrm>
                <a:off x="4824028" y="3995901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87" name="Rectangle : coins arrondis 286">
                <a:extLst>
                  <a:ext uri="{FF2B5EF4-FFF2-40B4-BE49-F238E27FC236}">
                    <a16:creationId xmlns:a16="http://schemas.microsoft.com/office/drawing/2014/main" id="{347FF799-6BF8-4051-B7BB-B6D945235277}"/>
                  </a:ext>
                </a:extLst>
              </p:cNvPr>
              <p:cNvSpPr/>
              <p:nvPr/>
            </p:nvSpPr>
            <p:spPr>
              <a:xfrm>
                <a:off x="5004048" y="4188306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88" name="Rectangle : coins arrondis 287">
                <a:extLst>
                  <a:ext uri="{FF2B5EF4-FFF2-40B4-BE49-F238E27FC236}">
                    <a16:creationId xmlns:a16="http://schemas.microsoft.com/office/drawing/2014/main" id="{31B7557B-5E39-4811-A7FD-9975AE2AC9AE}"/>
                  </a:ext>
                </a:extLst>
              </p:cNvPr>
              <p:cNvSpPr/>
              <p:nvPr/>
            </p:nvSpPr>
            <p:spPr>
              <a:xfrm>
                <a:off x="4932040" y="4380280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89" name="Rectangle : coins arrondis 288">
                <a:extLst>
                  <a:ext uri="{FF2B5EF4-FFF2-40B4-BE49-F238E27FC236}">
                    <a16:creationId xmlns:a16="http://schemas.microsoft.com/office/drawing/2014/main" id="{ABC75023-6DFC-48A4-9554-DCB4D2B2672F}"/>
                  </a:ext>
                </a:extLst>
              </p:cNvPr>
              <p:cNvSpPr/>
              <p:nvPr/>
            </p:nvSpPr>
            <p:spPr>
              <a:xfrm>
                <a:off x="4644101" y="4188306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90" name="Rectangle : coins arrondis 289">
                <a:extLst>
                  <a:ext uri="{FF2B5EF4-FFF2-40B4-BE49-F238E27FC236}">
                    <a16:creationId xmlns:a16="http://schemas.microsoft.com/office/drawing/2014/main" id="{CA309C2E-3649-4543-AE23-2C1D195E4C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30062" y="4380280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91" name="Rectangle : coins arrondis 290">
                <a:extLst>
                  <a:ext uri="{FF2B5EF4-FFF2-40B4-BE49-F238E27FC236}">
                    <a16:creationId xmlns:a16="http://schemas.microsoft.com/office/drawing/2014/main" id="{9B0AA810-F442-415E-95E6-7C2F40C2A559}"/>
                  </a:ext>
                </a:extLst>
              </p:cNvPr>
              <p:cNvSpPr/>
              <p:nvPr/>
            </p:nvSpPr>
            <p:spPr>
              <a:xfrm>
                <a:off x="4731746" y="4379458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92" name="Rectangle : coins arrondis 291">
                <a:extLst>
                  <a:ext uri="{FF2B5EF4-FFF2-40B4-BE49-F238E27FC236}">
                    <a16:creationId xmlns:a16="http://schemas.microsoft.com/office/drawing/2014/main" id="{B54AABAF-E757-4796-A614-63AE60B05930}"/>
                  </a:ext>
                </a:extLst>
              </p:cNvPr>
              <p:cNvSpPr/>
              <p:nvPr/>
            </p:nvSpPr>
            <p:spPr>
              <a:xfrm>
                <a:off x="4535996" y="4380280"/>
                <a:ext cx="180020" cy="121732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293" name="Connecteur : en angle 292">
                <a:extLst>
                  <a:ext uri="{FF2B5EF4-FFF2-40B4-BE49-F238E27FC236}">
                    <a16:creationId xmlns:a16="http://schemas.microsoft.com/office/drawing/2014/main" id="{3D212980-0282-48B3-9B19-5EFA7FD2FE3F}"/>
                  </a:ext>
                </a:extLst>
              </p:cNvPr>
              <p:cNvCxnSpPr>
                <a:stCxn id="286" idx="2"/>
                <a:endCxn id="289" idx="0"/>
              </p:cNvCxnSpPr>
              <p:nvPr/>
            </p:nvCxnSpPr>
            <p:spPr>
              <a:xfrm rot="5400000">
                <a:off x="4788739" y="4063006"/>
                <a:ext cx="70673" cy="179927"/>
              </a:xfrm>
              <a:prstGeom prst="bentConnector3">
                <a:avLst/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necteur : en angle 293">
                <a:extLst>
                  <a:ext uri="{FF2B5EF4-FFF2-40B4-BE49-F238E27FC236}">
                    <a16:creationId xmlns:a16="http://schemas.microsoft.com/office/drawing/2014/main" id="{3D1DCDF8-A0EE-482A-9210-134E91219C2B}"/>
                  </a:ext>
                </a:extLst>
              </p:cNvPr>
              <p:cNvCxnSpPr>
                <a:cxnSpLocks/>
                <a:stCxn id="286" idx="2"/>
                <a:endCxn id="287" idx="0"/>
              </p:cNvCxnSpPr>
              <p:nvPr/>
            </p:nvCxnSpPr>
            <p:spPr>
              <a:xfrm rot="16200000" flipH="1">
                <a:off x="4968712" y="4062959"/>
                <a:ext cx="70673" cy="180020"/>
              </a:xfrm>
              <a:prstGeom prst="bentConnector3">
                <a:avLst/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necteur : en angle 294">
                <a:extLst>
                  <a:ext uri="{FF2B5EF4-FFF2-40B4-BE49-F238E27FC236}">
                    <a16:creationId xmlns:a16="http://schemas.microsoft.com/office/drawing/2014/main" id="{9D418AFC-DCF5-426C-A923-9D478D1063B6}"/>
                  </a:ext>
                </a:extLst>
              </p:cNvPr>
              <p:cNvCxnSpPr>
                <a:cxnSpLocks/>
                <a:stCxn id="287" idx="2"/>
                <a:endCxn id="288" idx="0"/>
              </p:cNvCxnSpPr>
              <p:nvPr/>
            </p:nvCxnSpPr>
            <p:spPr>
              <a:xfrm rot="5400000">
                <a:off x="5022933" y="4309155"/>
                <a:ext cx="70242" cy="72008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necteur : en angle 295">
                <a:extLst>
                  <a:ext uri="{FF2B5EF4-FFF2-40B4-BE49-F238E27FC236}">
                    <a16:creationId xmlns:a16="http://schemas.microsoft.com/office/drawing/2014/main" id="{3CF3A097-D999-4245-9FCD-F6A2BEC6D2F8}"/>
                  </a:ext>
                </a:extLst>
              </p:cNvPr>
              <p:cNvCxnSpPr>
                <a:cxnSpLocks/>
                <a:stCxn id="287" idx="2"/>
                <a:endCxn id="290" idx="0"/>
              </p:cNvCxnSpPr>
              <p:nvPr/>
            </p:nvCxnSpPr>
            <p:spPr>
              <a:xfrm rot="16200000" flipH="1">
                <a:off x="5121944" y="4282152"/>
                <a:ext cx="70242" cy="126014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necteur : en angle 296">
                <a:extLst>
                  <a:ext uri="{FF2B5EF4-FFF2-40B4-BE49-F238E27FC236}">
                    <a16:creationId xmlns:a16="http://schemas.microsoft.com/office/drawing/2014/main" id="{23CD831F-56F1-4231-9EE2-D626CC46F92E}"/>
                  </a:ext>
                </a:extLst>
              </p:cNvPr>
              <p:cNvCxnSpPr>
                <a:cxnSpLocks/>
                <a:stCxn id="289" idx="2"/>
                <a:endCxn id="291" idx="0"/>
              </p:cNvCxnSpPr>
              <p:nvPr/>
            </p:nvCxnSpPr>
            <p:spPr>
              <a:xfrm rot="16200000" flipH="1">
                <a:off x="4743223" y="4300925"/>
                <a:ext cx="69420" cy="8764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necteur : en angle 297">
                <a:extLst>
                  <a:ext uri="{FF2B5EF4-FFF2-40B4-BE49-F238E27FC236}">
                    <a16:creationId xmlns:a16="http://schemas.microsoft.com/office/drawing/2014/main" id="{AF30D9E2-0D6B-4C7C-9CEB-EAC4F49D40C9}"/>
                  </a:ext>
                </a:extLst>
              </p:cNvPr>
              <p:cNvCxnSpPr>
                <a:cxnSpLocks/>
                <a:stCxn id="292" idx="0"/>
                <a:endCxn id="289" idx="2"/>
              </p:cNvCxnSpPr>
              <p:nvPr/>
            </p:nvCxnSpPr>
            <p:spPr>
              <a:xfrm rot="5400000" flipH="1" flipV="1">
                <a:off x="4644937" y="4291107"/>
                <a:ext cx="70242" cy="10810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e 298">
              <a:extLst>
                <a:ext uri="{FF2B5EF4-FFF2-40B4-BE49-F238E27FC236}">
                  <a16:creationId xmlns:a16="http://schemas.microsoft.com/office/drawing/2014/main" id="{539F8B8B-A613-4334-9EE8-8BBA61FC4058}"/>
                </a:ext>
              </a:extLst>
            </p:cNvPr>
            <p:cNvGrpSpPr/>
            <p:nvPr/>
          </p:nvGrpSpPr>
          <p:grpSpPr>
            <a:xfrm>
              <a:off x="3209826" y="5130935"/>
              <a:ext cx="882281" cy="371328"/>
              <a:chOff x="2445500" y="4253425"/>
              <a:chExt cx="882281" cy="371328"/>
            </a:xfrm>
          </p:grpSpPr>
          <p:grpSp>
            <p:nvGrpSpPr>
              <p:cNvPr id="300" name="Groupe 299">
                <a:extLst>
                  <a:ext uri="{FF2B5EF4-FFF2-40B4-BE49-F238E27FC236}">
                    <a16:creationId xmlns:a16="http://schemas.microsoft.com/office/drawing/2014/main" id="{F7AFE467-33D2-43AA-BD98-CB6D36C15F0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22066" y="4366594"/>
                <a:ext cx="205715" cy="154286"/>
                <a:chOff x="4535996" y="3995901"/>
                <a:chExt cx="774086" cy="506111"/>
              </a:xfrm>
            </p:grpSpPr>
            <p:sp>
              <p:nvSpPr>
                <p:cNvPr id="332" name="Rectangle : coins arrondis 331">
                  <a:extLst>
                    <a:ext uri="{FF2B5EF4-FFF2-40B4-BE49-F238E27FC236}">
                      <a16:creationId xmlns:a16="http://schemas.microsoft.com/office/drawing/2014/main" id="{71B149C7-0677-49F0-99ED-C4994D2721DE}"/>
                    </a:ext>
                  </a:extLst>
                </p:cNvPr>
                <p:cNvSpPr/>
                <p:nvPr/>
              </p:nvSpPr>
              <p:spPr>
                <a:xfrm>
                  <a:off x="4824028" y="3995901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33" name="Rectangle : coins arrondis 332">
                  <a:extLst>
                    <a:ext uri="{FF2B5EF4-FFF2-40B4-BE49-F238E27FC236}">
                      <a16:creationId xmlns:a16="http://schemas.microsoft.com/office/drawing/2014/main" id="{3C21BFF0-C82B-41E7-9C3D-968F51B7C280}"/>
                    </a:ext>
                  </a:extLst>
                </p:cNvPr>
                <p:cNvSpPr/>
                <p:nvPr/>
              </p:nvSpPr>
              <p:spPr>
                <a:xfrm>
                  <a:off x="5004048" y="4188306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34" name="Rectangle : coins arrondis 333">
                  <a:extLst>
                    <a:ext uri="{FF2B5EF4-FFF2-40B4-BE49-F238E27FC236}">
                      <a16:creationId xmlns:a16="http://schemas.microsoft.com/office/drawing/2014/main" id="{4C4B8160-773B-45A5-99A2-65A93B135B76}"/>
                    </a:ext>
                  </a:extLst>
                </p:cNvPr>
                <p:cNvSpPr/>
                <p:nvPr/>
              </p:nvSpPr>
              <p:spPr>
                <a:xfrm>
                  <a:off x="4932040" y="4380280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35" name="Rectangle : coins arrondis 334">
                  <a:extLst>
                    <a:ext uri="{FF2B5EF4-FFF2-40B4-BE49-F238E27FC236}">
                      <a16:creationId xmlns:a16="http://schemas.microsoft.com/office/drawing/2014/main" id="{F2E70FFB-44BC-4FCA-A76A-4ECCF567D582}"/>
                    </a:ext>
                  </a:extLst>
                </p:cNvPr>
                <p:cNvSpPr/>
                <p:nvPr/>
              </p:nvSpPr>
              <p:spPr>
                <a:xfrm>
                  <a:off x="4644101" y="4188306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36" name="Rectangle : coins arrondis 335">
                  <a:extLst>
                    <a:ext uri="{FF2B5EF4-FFF2-40B4-BE49-F238E27FC236}">
                      <a16:creationId xmlns:a16="http://schemas.microsoft.com/office/drawing/2014/main" id="{6AC67CB5-5D5F-45A1-A28D-B6DED9B68B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30062" y="4380280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37" name="Rectangle : coins arrondis 336">
                  <a:extLst>
                    <a:ext uri="{FF2B5EF4-FFF2-40B4-BE49-F238E27FC236}">
                      <a16:creationId xmlns:a16="http://schemas.microsoft.com/office/drawing/2014/main" id="{90058ADC-756E-426D-B7E4-93026453BF2D}"/>
                    </a:ext>
                  </a:extLst>
                </p:cNvPr>
                <p:cNvSpPr/>
                <p:nvPr/>
              </p:nvSpPr>
              <p:spPr>
                <a:xfrm>
                  <a:off x="4731746" y="4379458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338" name="Rectangle : coins arrondis 337">
                  <a:extLst>
                    <a:ext uri="{FF2B5EF4-FFF2-40B4-BE49-F238E27FC236}">
                      <a16:creationId xmlns:a16="http://schemas.microsoft.com/office/drawing/2014/main" id="{E18202B3-CA67-41D1-9CF9-0AFCD241C9B0}"/>
                    </a:ext>
                  </a:extLst>
                </p:cNvPr>
                <p:cNvSpPr/>
                <p:nvPr/>
              </p:nvSpPr>
              <p:spPr>
                <a:xfrm>
                  <a:off x="4535996" y="4380280"/>
                  <a:ext cx="180020" cy="121732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339" name="Connecteur : en angle 338">
                  <a:extLst>
                    <a:ext uri="{FF2B5EF4-FFF2-40B4-BE49-F238E27FC236}">
                      <a16:creationId xmlns:a16="http://schemas.microsoft.com/office/drawing/2014/main" id="{195D1A37-5A06-4B70-A596-3C0B4FC0EB30}"/>
                    </a:ext>
                  </a:extLst>
                </p:cNvPr>
                <p:cNvCxnSpPr>
                  <a:stCxn id="332" idx="2"/>
                  <a:endCxn id="335" idx="0"/>
                </p:cNvCxnSpPr>
                <p:nvPr/>
              </p:nvCxnSpPr>
              <p:spPr>
                <a:xfrm rot="5400000">
                  <a:off x="4788739" y="4063006"/>
                  <a:ext cx="70673" cy="179927"/>
                </a:xfrm>
                <a:prstGeom prst="bentConnector3">
                  <a:avLst/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Connecteur : en angle 339">
                  <a:extLst>
                    <a:ext uri="{FF2B5EF4-FFF2-40B4-BE49-F238E27FC236}">
                      <a16:creationId xmlns:a16="http://schemas.microsoft.com/office/drawing/2014/main" id="{5544D008-AE9E-4919-A3F0-E7BB4CA1CA09}"/>
                    </a:ext>
                  </a:extLst>
                </p:cNvPr>
                <p:cNvCxnSpPr>
                  <a:cxnSpLocks/>
                  <a:stCxn id="332" idx="2"/>
                  <a:endCxn id="333" idx="0"/>
                </p:cNvCxnSpPr>
                <p:nvPr/>
              </p:nvCxnSpPr>
              <p:spPr>
                <a:xfrm rot="16200000" flipH="1">
                  <a:off x="4968712" y="4062959"/>
                  <a:ext cx="70673" cy="180020"/>
                </a:xfrm>
                <a:prstGeom prst="bentConnector3">
                  <a:avLst/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Connecteur : en angle 340">
                  <a:extLst>
                    <a:ext uri="{FF2B5EF4-FFF2-40B4-BE49-F238E27FC236}">
                      <a16:creationId xmlns:a16="http://schemas.microsoft.com/office/drawing/2014/main" id="{91991675-0150-47FB-B740-AE685434185B}"/>
                    </a:ext>
                  </a:extLst>
                </p:cNvPr>
                <p:cNvCxnSpPr>
                  <a:cxnSpLocks/>
                  <a:stCxn id="333" idx="2"/>
                  <a:endCxn id="334" idx="0"/>
                </p:cNvCxnSpPr>
                <p:nvPr/>
              </p:nvCxnSpPr>
              <p:spPr>
                <a:xfrm rot="5400000">
                  <a:off x="5022933" y="4309155"/>
                  <a:ext cx="70242" cy="72008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Connecteur : en angle 341">
                  <a:extLst>
                    <a:ext uri="{FF2B5EF4-FFF2-40B4-BE49-F238E27FC236}">
                      <a16:creationId xmlns:a16="http://schemas.microsoft.com/office/drawing/2014/main" id="{0051F62A-10C8-42AC-BED5-A25165947D3F}"/>
                    </a:ext>
                  </a:extLst>
                </p:cNvPr>
                <p:cNvCxnSpPr>
                  <a:cxnSpLocks/>
                  <a:stCxn id="333" idx="2"/>
                  <a:endCxn id="336" idx="0"/>
                </p:cNvCxnSpPr>
                <p:nvPr/>
              </p:nvCxnSpPr>
              <p:spPr>
                <a:xfrm rot="16200000" flipH="1">
                  <a:off x="5121944" y="4282152"/>
                  <a:ext cx="70242" cy="126014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Connecteur : en angle 342">
                  <a:extLst>
                    <a:ext uri="{FF2B5EF4-FFF2-40B4-BE49-F238E27FC236}">
                      <a16:creationId xmlns:a16="http://schemas.microsoft.com/office/drawing/2014/main" id="{97A9B473-2C15-48EC-BC0D-080F7A2AB2BD}"/>
                    </a:ext>
                  </a:extLst>
                </p:cNvPr>
                <p:cNvCxnSpPr>
                  <a:cxnSpLocks/>
                  <a:stCxn id="335" idx="2"/>
                  <a:endCxn id="337" idx="0"/>
                </p:cNvCxnSpPr>
                <p:nvPr/>
              </p:nvCxnSpPr>
              <p:spPr>
                <a:xfrm rot="16200000" flipH="1">
                  <a:off x="4743223" y="4300925"/>
                  <a:ext cx="69420" cy="87645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Connecteur : en angle 343">
                  <a:extLst>
                    <a:ext uri="{FF2B5EF4-FFF2-40B4-BE49-F238E27FC236}">
                      <a16:creationId xmlns:a16="http://schemas.microsoft.com/office/drawing/2014/main" id="{8455991B-87A1-45F5-96A2-1F5A50AD57E4}"/>
                    </a:ext>
                  </a:extLst>
                </p:cNvPr>
                <p:cNvCxnSpPr>
                  <a:cxnSpLocks/>
                  <a:stCxn id="338" idx="0"/>
                  <a:endCxn id="335" idx="2"/>
                </p:cNvCxnSpPr>
                <p:nvPr/>
              </p:nvCxnSpPr>
              <p:spPr>
                <a:xfrm rot="5400000" flipH="1" flipV="1">
                  <a:off x="4644937" y="4291107"/>
                  <a:ext cx="70242" cy="108105"/>
                </a:xfrm>
                <a:prstGeom prst="bentConnector3">
                  <a:avLst>
                    <a:gd name="adj1" fmla="val 50000"/>
                  </a:avLst>
                </a:prstGeom>
                <a:ln w="9525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1" name="Groupe 300">
                <a:extLst>
                  <a:ext uri="{FF2B5EF4-FFF2-40B4-BE49-F238E27FC236}">
                    <a16:creationId xmlns:a16="http://schemas.microsoft.com/office/drawing/2014/main" id="{5C51A5BA-F3BB-485A-8912-EB3A8E3F432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445500" y="4254467"/>
                <a:ext cx="519795" cy="370286"/>
                <a:chOff x="2380903" y="3731016"/>
                <a:chExt cx="519795" cy="369332"/>
              </a:xfrm>
            </p:grpSpPr>
            <p:grpSp>
              <p:nvGrpSpPr>
                <p:cNvPr id="303" name="Groupe 302">
                  <a:extLst>
                    <a:ext uri="{FF2B5EF4-FFF2-40B4-BE49-F238E27FC236}">
                      <a16:creationId xmlns:a16="http://schemas.microsoft.com/office/drawing/2014/main" id="{88839248-C49F-4240-A359-F00A9A29EB4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80903" y="3843006"/>
                  <a:ext cx="205715" cy="154286"/>
                  <a:chOff x="4535996" y="3995901"/>
                  <a:chExt cx="774086" cy="507920"/>
                </a:xfrm>
              </p:grpSpPr>
              <p:sp>
                <p:nvSpPr>
                  <p:cNvPr id="319" name="Rectangle : coins arrondis 318">
                    <a:extLst>
                      <a:ext uri="{FF2B5EF4-FFF2-40B4-BE49-F238E27FC236}">
                        <a16:creationId xmlns:a16="http://schemas.microsoft.com/office/drawing/2014/main" id="{5CFFB957-0465-4558-B61A-8E02B7939249}"/>
                      </a:ext>
                    </a:extLst>
                  </p:cNvPr>
                  <p:cNvSpPr/>
                  <p:nvPr/>
                </p:nvSpPr>
                <p:spPr>
                  <a:xfrm>
                    <a:off x="4824028" y="3995901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20" name="Rectangle : coins arrondis 319">
                    <a:extLst>
                      <a:ext uri="{FF2B5EF4-FFF2-40B4-BE49-F238E27FC236}">
                        <a16:creationId xmlns:a16="http://schemas.microsoft.com/office/drawing/2014/main" id="{53C7FF96-6F82-41C8-BB92-B7CFD310B47F}"/>
                      </a:ext>
                    </a:extLst>
                  </p:cNvPr>
                  <p:cNvSpPr/>
                  <p:nvPr/>
                </p:nvSpPr>
                <p:spPr>
                  <a:xfrm>
                    <a:off x="5004048" y="4188306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21" name="Rectangle : coins arrondis 320">
                    <a:extLst>
                      <a:ext uri="{FF2B5EF4-FFF2-40B4-BE49-F238E27FC236}">
                        <a16:creationId xmlns:a16="http://schemas.microsoft.com/office/drawing/2014/main" id="{D7DD8CF9-FAF4-4DDF-BA89-205D033EF195}"/>
                      </a:ext>
                    </a:extLst>
                  </p:cNvPr>
                  <p:cNvSpPr/>
                  <p:nvPr/>
                </p:nvSpPr>
                <p:spPr>
                  <a:xfrm>
                    <a:off x="4932040" y="4380280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22" name="Rectangle : coins arrondis 321">
                    <a:extLst>
                      <a:ext uri="{FF2B5EF4-FFF2-40B4-BE49-F238E27FC236}">
                        <a16:creationId xmlns:a16="http://schemas.microsoft.com/office/drawing/2014/main" id="{A8C29A35-332F-446A-9439-2D91365C5EB5}"/>
                      </a:ext>
                    </a:extLst>
                  </p:cNvPr>
                  <p:cNvSpPr/>
                  <p:nvPr/>
                </p:nvSpPr>
                <p:spPr>
                  <a:xfrm>
                    <a:off x="4644101" y="4188306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23" name="Rectangle : coins arrondis 322">
                    <a:extLst>
                      <a:ext uri="{FF2B5EF4-FFF2-40B4-BE49-F238E27FC236}">
                        <a16:creationId xmlns:a16="http://schemas.microsoft.com/office/drawing/2014/main" id="{6E44515D-E07E-418F-A5D4-FD578A138010}"/>
                      </a:ext>
                    </a:extLst>
                  </p:cNvPr>
                  <p:cNvSpPr/>
                  <p:nvPr/>
                </p:nvSpPr>
                <p:spPr>
                  <a:xfrm>
                    <a:off x="5130062" y="4380280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24" name="Rectangle : coins arrondis 323">
                    <a:extLst>
                      <a:ext uri="{FF2B5EF4-FFF2-40B4-BE49-F238E27FC236}">
                        <a16:creationId xmlns:a16="http://schemas.microsoft.com/office/drawing/2014/main" id="{BEF3E738-7596-4018-AD39-7FDC944C36F6}"/>
                      </a:ext>
                    </a:extLst>
                  </p:cNvPr>
                  <p:cNvSpPr/>
                  <p:nvPr/>
                </p:nvSpPr>
                <p:spPr>
                  <a:xfrm>
                    <a:off x="4734018" y="4382089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25" name="Rectangle : coins arrondis 324">
                    <a:extLst>
                      <a:ext uri="{FF2B5EF4-FFF2-40B4-BE49-F238E27FC236}">
                        <a16:creationId xmlns:a16="http://schemas.microsoft.com/office/drawing/2014/main" id="{C5290A0F-B4C9-4091-8927-BE36B1E303A3}"/>
                      </a:ext>
                    </a:extLst>
                  </p:cNvPr>
                  <p:cNvSpPr/>
                  <p:nvPr/>
                </p:nvSpPr>
                <p:spPr>
                  <a:xfrm>
                    <a:off x="4535996" y="4380280"/>
                    <a:ext cx="180020" cy="121732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cxnSp>
                <p:nvCxnSpPr>
                  <p:cNvPr id="326" name="Connecteur : en angle 325">
                    <a:extLst>
                      <a:ext uri="{FF2B5EF4-FFF2-40B4-BE49-F238E27FC236}">
                        <a16:creationId xmlns:a16="http://schemas.microsoft.com/office/drawing/2014/main" id="{3248B2B9-CBD1-47BD-B637-6D7DAF868A89}"/>
                      </a:ext>
                    </a:extLst>
                  </p:cNvPr>
                  <p:cNvCxnSpPr>
                    <a:stCxn id="319" idx="2"/>
                    <a:endCxn id="322" idx="0"/>
                  </p:cNvCxnSpPr>
                  <p:nvPr/>
                </p:nvCxnSpPr>
                <p:spPr>
                  <a:xfrm rot="5400000">
                    <a:off x="4788739" y="4063006"/>
                    <a:ext cx="70673" cy="179927"/>
                  </a:xfrm>
                  <a:prstGeom prst="bentConnector3">
                    <a:avLst/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Connecteur : en angle 326">
                    <a:extLst>
                      <a:ext uri="{FF2B5EF4-FFF2-40B4-BE49-F238E27FC236}">
                        <a16:creationId xmlns:a16="http://schemas.microsoft.com/office/drawing/2014/main" id="{B1B55C8F-E969-4B11-A78F-18B217B73194}"/>
                      </a:ext>
                    </a:extLst>
                  </p:cNvPr>
                  <p:cNvCxnSpPr>
                    <a:cxnSpLocks/>
                    <a:stCxn id="319" idx="2"/>
                    <a:endCxn id="320" idx="0"/>
                  </p:cNvCxnSpPr>
                  <p:nvPr/>
                </p:nvCxnSpPr>
                <p:spPr>
                  <a:xfrm rot="16200000" flipH="1">
                    <a:off x="4968712" y="4062959"/>
                    <a:ext cx="70673" cy="180020"/>
                  </a:xfrm>
                  <a:prstGeom prst="bentConnector3">
                    <a:avLst/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Connecteur : en angle 327">
                    <a:extLst>
                      <a:ext uri="{FF2B5EF4-FFF2-40B4-BE49-F238E27FC236}">
                        <a16:creationId xmlns:a16="http://schemas.microsoft.com/office/drawing/2014/main" id="{157F4A02-79AA-4B5D-986A-4439A48718BB}"/>
                      </a:ext>
                    </a:extLst>
                  </p:cNvPr>
                  <p:cNvCxnSpPr>
                    <a:cxnSpLocks/>
                    <a:stCxn id="320" idx="2"/>
                    <a:endCxn id="321" idx="0"/>
                  </p:cNvCxnSpPr>
                  <p:nvPr/>
                </p:nvCxnSpPr>
                <p:spPr>
                  <a:xfrm rot="5400000">
                    <a:off x="5022933" y="4309155"/>
                    <a:ext cx="70242" cy="72008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Connecteur : en angle 328">
                    <a:extLst>
                      <a:ext uri="{FF2B5EF4-FFF2-40B4-BE49-F238E27FC236}">
                        <a16:creationId xmlns:a16="http://schemas.microsoft.com/office/drawing/2014/main" id="{9116F570-B3D9-401A-B333-F244115315FA}"/>
                      </a:ext>
                    </a:extLst>
                  </p:cNvPr>
                  <p:cNvCxnSpPr>
                    <a:cxnSpLocks/>
                    <a:stCxn id="320" idx="2"/>
                    <a:endCxn id="323" idx="0"/>
                  </p:cNvCxnSpPr>
                  <p:nvPr/>
                </p:nvCxnSpPr>
                <p:spPr>
                  <a:xfrm rot="16200000" flipH="1">
                    <a:off x="5121944" y="4282152"/>
                    <a:ext cx="70242" cy="126014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Connecteur : en angle 329">
                    <a:extLst>
                      <a:ext uri="{FF2B5EF4-FFF2-40B4-BE49-F238E27FC236}">
                        <a16:creationId xmlns:a16="http://schemas.microsoft.com/office/drawing/2014/main" id="{AE0FA891-4E4C-4424-9065-E2D36E493EED}"/>
                      </a:ext>
                    </a:extLst>
                  </p:cNvPr>
                  <p:cNvCxnSpPr>
                    <a:cxnSpLocks/>
                    <a:stCxn id="322" idx="2"/>
                    <a:endCxn id="324" idx="0"/>
                  </p:cNvCxnSpPr>
                  <p:nvPr/>
                </p:nvCxnSpPr>
                <p:spPr>
                  <a:xfrm rot="16200000" flipH="1">
                    <a:off x="4743044" y="4301104"/>
                    <a:ext cx="72051" cy="89917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Connecteur : en angle 330">
                    <a:extLst>
                      <a:ext uri="{FF2B5EF4-FFF2-40B4-BE49-F238E27FC236}">
                        <a16:creationId xmlns:a16="http://schemas.microsoft.com/office/drawing/2014/main" id="{21F1D71F-E9D6-42AC-AA0F-A6746189D8DB}"/>
                      </a:ext>
                    </a:extLst>
                  </p:cNvPr>
                  <p:cNvCxnSpPr>
                    <a:cxnSpLocks/>
                    <a:stCxn id="325" idx="0"/>
                    <a:endCxn id="322" idx="2"/>
                  </p:cNvCxnSpPr>
                  <p:nvPr/>
                </p:nvCxnSpPr>
                <p:spPr>
                  <a:xfrm rot="5400000" flipH="1" flipV="1">
                    <a:off x="4644937" y="4291107"/>
                    <a:ext cx="70242" cy="108105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4" name="Groupe 303">
                  <a:extLst>
                    <a:ext uri="{FF2B5EF4-FFF2-40B4-BE49-F238E27FC236}">
                      <a16:creationId xmlns:a16="http://schemas.microsoft.com/office/drawing/2014/main" id="{205A46CA-5FB2-407F-BECA-06FDE49C79E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694983" y="3844744"/>
                  <a:ext cx="205715" cy="154286"/>
                  <a:chOff x="4535996" y="3995901"/>
                  <a:chExt cx="774086" cy="507920"/>
                </a:xfrm>
              </p:grpSpPr>
              <p:sp>
                <p:nvSpPr>
                  <p:cNvPr id="306" name="Rectangle : coins arrondis 305">
                    <a:extLst>
                      <a:ext uri="{FF2B5EF4-FFF2-40B4-BE49-F238E27FC236}">
                        <a16:creationId xmlns:a16="http://schemas.microsoft.com/office/drawing/2014/main" id="{7521D5D7-F719-4A85-875F-278907C03351}"/>
                      </a:ext>
                    </a:extLst>
                  </p:cNvPr>
                  <p:cNvSpPr/>
                  <p:nvPr/>
                </p:nvSpPr>
                <p:spPr>
                  <a:xfrm>
                    <a:off x="4824028" y="3995901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07" name="Rectangle : coins arrondis 306">
                    <a:extLst>
                      <a:ext uri="{FF2B5EF4-FFF2-40B4-BE49-F238E27FC236}">
                        <a16:creationId xmlns:a16="http://schemas.microsoft.com/office/drawing/2014/main" id="{FD3ACB85-87A9-4DC8-ADB0-EEEE0A6C02CD}"/>
                      </a:ext>
                    </a:extLst>
                  </p:cNvPr>
                  <p:cNvSpPr/>
                  <p:nvPr/>
                </p:nvSpPr>
                <p:spPr>
                  <a:xfrm>
                    <a:off x="5004048" y="4188306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08" name="Rectangle : coins arrondis 307">
                    <a:extLst>
                      <a:ext uri="{FF2B5EF4-FFF2-40B4-BE49-F238E27FC236}">
                        <a16:creationId xmlns:a16="http://schemas.microsoft.com/office/drawing/2014/main" id="{26509B68-3BBD-4191-8509-CE8F929C2831}"/>
                      </a:ext>
                    </a:extLst>
                  </p:cNvPr>
                  <p:cNvSpPr/>
                  <p:nvPr/>
                </p:nvSpPr>
                <p:spPr>
                  <a:xfrm>
                    <a:off x="4932040" y="4380280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09" name="Rectangle : coins arrondis 308">
                    <a:extLst>
                      <a:ext uri="{FF2B5EF4-FFF2-40B4-BE49-F238E27FC236}">
                        <a16:creationId xmlns:a16="http://schemas.microsoft.com/office/drawing/2014/main" id="{C5197A88-8E39-413C-A913-3BFB77391B16}"/>
                      </a:ext>
                    </a:extLst>
                  </p:cNvPr>
                  <p:cNvSpPr/>
                  <p:nvPr/>
                </p:nvSpPr>
                <p:spPr>
                  <a:xfrm>
                    <a:off x="4644101" y="4188306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10" name="Rectangle : coins arrondis 309">
                    <a:extLst>
                      <a:ext uri="{FF2B5EF4-FFF2-40B4-BE49-F238E27FC236}">
                        <a16:creationId xmlns:a16="http://schemas.microsoft.com/office/drawing/2014/main" id="{F5D9FDF8-E090-4E9E-ADDA-8A5A6E57A821}"/>
                      </a:ext>
                    </a:extLst>
                  </p:cNvPr>
                  <p:cNvSpPr/>
                  <p:nvPr/>
                </p:nvSpPr>
                <p:spPr>
                  <a:xfrm>
                    <a:off x="5130062" y="4380280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11" name="Rectangle : coins arrondis 310">
                    <a:extLst>
                      <a:ext uri="{FF2B5EF4-FFF2-40B4-BE49-F238E27FC236}">
                        <a16:creationId xmlns:a16="http://schemas.microsoft.com/office/drawing/2014/main" id="{5EAF0291-A9C3-4E87-BC61-9C4CB72B2644}"/>
                      </a:ext>
                    </a:extLst>
                  </p:cNvPr>
                  <p:cNvSpPr/>
                  <p:nvPr/>
                </p:nvSpPr>
                <p:spPr>
                  <a:xfrm>
                    <a:off x="4734018" y="4382089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312" name="Rectangle : coins arrondis 311">
                    <a:extLst>
                      <a:ext uri="{FF2B5EF4-FFF2-40B4-BE49-F238E27FC236}">
                        <a16:creationId xmlns:a16="http://schemas.microsoft.com/office/drawing/2014/main" id="{1FF18455-EFC3-49E5-9174-33A4A55569E6}"/>
                      </a:ext>
                    </a:extLst>
                  </p:cNvPr>
                  <p:cNvSpPr/>
                  <p:nvPr/>
                </p:nvSpPr>
                <p:spPr>
                  <a:xfrm>
                    <a:off x="4535996" y="4380280"/>
                    <a:ext cx="180020" cy="121732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cxnSp>
                <p:nvCxnSpPr>
                  <p:cNvPr id="313" name="Connecteur : en angle 312">
                    <a:extLst>
                      <a:ext uri="{FF2B5EF4-FFF2-40B4-BE49-F238E27FC236}">
                        <a16:creationId xmlns:a16="http://schemas.microsoft.com/office/drawing/2014/main" id="{9184F33E-C3AA-4669-8F99-F7C86A168163}"/>
                      </a:ext>
                    </a:extLst>
                  </p:cNvPr>
                  <p:cNvCxnSpPr>
                    <a:stCxn id="306" idx="2"/>
                    <a:endCxn id="309" idx="0"/>
                  </p:cNvCxnSpPr>
                  <p:nvPr/>
                </p:nvCxnSpPr>
                <p:spPr>
                  <a:xfrm rot="5400000">
                    <a:off x="4788739" y="4063006"/>
                    <a:ext cx="70673" cy="179927"/>
                  </a:xfrm>
                  <a:prstGeom prst="bentConnector3">
                    <a:avLst/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Connecteur : en angle 313">
                    <a:extLst>
                      <a:ext uri="{FF2B5EF4-FFF2-40B4-BE49-F238E27FC236}">
                        <a16:creationId xmlns:a16="http://schemas.microsoft.com/office/drawing/2014/main" id="{85AC7D70-6855-45ED-BA98-3AACDACEEFC5}"/>
                      </a:ext>
                    </a:extLst>
                  </p:cNvPr>
                  <p:cNvCxnSpPr>
                    <a:cxnSpLocks/>
                    <a:stCxn id="306" idx="2"/>
                    <a:endCxn id="307" idx="0"/>
                  </p:cNvCxnSpPr>
                  <p:nvPr/>
                </p:nvCxnSpPr>
                <p:spPr>
                  <a:xfrm rot="16200000" flipH="1">
                    <a:off x="4968712" y="4062959"/>
                    <a:ext cx="70673" cy="180020"/>
                  </a:xfrm>
                  <a:prstGeom prst="bentConnector3">
                    <a:avLst/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Connecteur : en angle 314">
                    <a:extLst>
                      <a:ext uri="{FF2B5EF4-FFF2-40B4-BE49-F238E27FC236}">
                        <a16:creationId xmlns:a16="http://schemas.microsoft.com/office/drawing/2014/main" id="{0F744C11-A5C4-42C3-A70A-CD54AF2E2100}"/>
                      </a:ext>
                    </a:extLst>
                  </p:cNvPr>
                  <p:cNvCxnSpPr>
                    <a:cxnSpLocks/>
                    <a:stCxn id="307" idx="2"/>
                    <a:endCxn id="308" idx="0"/>
                  </p:cNvCxnSpPr>
                  <p:nvPr/>
                </p:nvCxnSpPr>
                <p:spPr>
                  <a:xfrm rot="5400000">
                    <a:off x="5022933" y="4309155"/>
                    <a:ext cx="70242" cy="72008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Connecteur : en angle 315">
                    <a:extLst>
                      <a:ext uri="{FF2B5EF4-FFF2-40B4-BE49-F238E27FC236}">
                        <a16:creationId xmlns:a16="http://schemas.microsoft.com/office/drawing/2014/main" id="{B0C122ED-7EF0-45C8-A1DB-F91C9A05CB3D}"/>
                      </a:ext>
                    </a:extLst>
                  </p:cNvPr>
                  <p:cNvCxnSpPr>
                    <a:cxnSpLocks/>
                    <a:stCxn id="307" idx="2"/>
                    <a:endCxn id="310" idx="0"/>
                  </p:cNvCxnSpPr>
                  <p:nvPr/>
                </p:nvCxnSpPr>
                <p:spPr>
                  <a:xfrm rot="16200000" flipH="1">
                    <a:off x="5121944" y="4282152"/>
                    <a:ext cx="70242" cy="126014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Connecteur : en angle 316">
                    <a:extLst>
                      <a:ext uri="{FF2B5EF4-FFF2-40B4-BE49-F238E27FC236}">
                        <a16:creationId xmlns:a16="http://schemas.microsoft.com/office/drawing/2014/main" id="{D194920C-EC1C-4EE7-8A06-89F185B3EA66}"/>
                      </a:ext>
                    </a:extLst>
                  </p:cNvPr>
                  <p:cNvCxnSpPr>
                    <a:cxnSpLocks/>
                    <a:stCxn id="309" idx="2"/>
                    <a:endCxn id="311" idx="0"/>
                  </p:cNvCxnSpPr>
                  <p:nvPr/>
                </p:nvCxnSpPr>
                <p:spPr>
                  <a:xfrm rot="16200000" flipH="1">
                    <a:off x="4743044" y="4301104"/>
                    <a:ext cx="72051" cy="89917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Connecteur : en angle 317">
                    <a:extLst>
                      <a:ext uri="{FF2B5EF4-FFF2-40B4-BE49-F238E27FC236}">
                        <a16:creationId xmlns:a16="http://schemas.microsoft.com/office/drawing/2014/main" id="{DA1FEAF7-B31E-470A-BA54-6A8EA36D082B}"/>
                      </a:ext>
                    </a:extLst>
                  </p:cNvPr>
                  <p:cNvCxnSpPr>
                    <a:cxnSpLocks/>
                    <a:stCxn id="312" idx="0"/>
                    <a:endCxn id="309" idx="2"/>
                  </p:cNvCxnSpPr>
                  <p:nvPr/>
                </p:nvCxnSpPr>
                <p:spPr>
                  <a:xfrm rot="5400000" flipH="1" flipV="1">
                    <a:off x="4644937" y="4291107"/>
                    <a:ext cx="70242" cy="108105"/>
                  </a:xfrm>
                  <a:prstGeom prst="bentConnector3">
                    <a:avLst>
                      <a:gd name="adj1" fmla="val 50000"/>
                    </a:avLst>
                  </a:prstGeom>
                  <a:ln w="9525">
                    <a:solidFill>
                      <a:schemeClr val="accent3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5" name="ZoneTexte 304">
                  <a:extLst>
                    <a:ext uri="{FF2B5EF4-FFF2-40B4-BE49-F238E27FC236}">
                      <a16:creationId xmlns:a16="http://schemas.microsoft.com/office/drawing/2014/main" id="{2838C219-C2FC-4396-ABAF-19ECBC864AA5}"/>
                    </a:ext>
                  </a:extLst>
                </p:cNvPr>
                <p:cNvSpPr txBox="1"/>
                <p:nvPr/>
              </p:nvSpPr>
              <p:spPr>
                <a:xfrm>
                  <a:off x="2484651" y="373101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/>
                    <a:t>+</a:t>
                  </a:r>
                </a:p>
              </p:txBody>
            </p:sp>
          </p:grpSp>
          <p:sp>
            <p:nvSpPr>
              <p:cNvPr id="302" name="ZoneTexte 301">
                <a:extLst>
                  <a:ext uri="{FF2B5EF4-FFF2-40B4-BE49-F238E27FC236}">
                    <a16:creationId xmlns:a16="http://schemas.microsoft.com/office/drawing/2014/main" id="{764A0BF8-807D-43EB-A943-92F8C3762B23}"/>
                  </a:ext>
                </a:extLst>
              </p:cNvPr>
              <p:cNvSpPr txBox="1"/>
              <p:nvPr/>
            </p:nvSpPr>
            <p:spPr>
              <a:xfrm>
                <a:off x="2885508" y="4253425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dirty="0"/>
                  <a:t>+</a:t>
                </a:r>
              </a:p>
            </p:txBody>
          </p:sp>
        </p:grpSp>
        <p:sp>
          <p:nvSpPr>
            <p:cNvPr id="346" name="ZoneTexte 345">
              <a:extLst>
                <a:ext uri="{FF2B5EF4-FFF2-40B4-BE49-F238E27FC236}">
                  <a16:creationId xmlns:a16="http://schemas.microsoft.com/office/drawing/2014/main" id="{537EF622-963B-4C2F-80F0-3D9F1D223C4F}"/>
                </a:ext>
              </a:extLst>
            </p:cNvPr>
            <p:cNvSpPr txBox="1"/>
            <p:nvPr/>
          </p:nvSpPr>
          <p:spPr>
            <a:xfrm>
              <a:off x="3995691" y="5132814"/>
              <a:ext cx="319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+</a:t>
              </a:r>
            </a:p>
          </p:txBody>
        </p:sp>
        <p:sp>
          <p:nvSpPr>
            <p:cNvPr id="347" name="ZoneTexte 346">
              <a:extLst>
                <a:ext uri="{FF2B5EF4-FFF2-40B4-BE49-F238E27FC236}">
                  <a16:creationId xmlns:a16="http://schemas.microsoft.com/office/drawing/2014/main" id="{9AF93331-475A-4DE6-9A61-5A0B49376298}"/>
                </a:ext>
              </a:extLst>
            </p:cNvPr>
            <p:cNvSpPr txBox="1"/>
            <p:nvPr/>
          </p:nvSpPr>
          <p:spPr>
            <a:xfrm>
              <a:off x="4480584" y="5132381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/>
                <a:t>+ …</a:t>
              </a:r>
            </a:p>
          </p:txBody>
        </p:sp>
        <p:sp>
          <p:nvSpPr>
            <p:cNvPr id="348" name="Flèche : bas 347">
              <a:extLst>
                <a:ext uri="{FF2B5EF4-FFF2-40B4-BE49-F238E27FC236}">
                  <a16:creationId xmlns:a16="http://schemas.microsoft.com/office/drawing/2014/main" id="{2FB897A3-4695-452E-9776-81A52A8C2E83}"/>
                </a:ext>
              </a:extLst>
            </p:cNvPr>
            <p:cNvSpPr/>
            <p:nvPr/>
          </p:nvSpPr>
          <p:spPr>
            <a:xfrm>
              <a:off x="3174937" y="4626334"/>
              <a:ext cx="55252" cy="1785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2872344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F5DE658-60FF-452A-BEF0-39931DEF62A5}"/>
              </a:ext>
            </a:extLst>
          </p:cNvPr>
          <p:cNvSpPr txBox="1"/>
          <p:nvPr/>
        </p:nvSpPr>
        <p:spPr>
          <a:xfrm>
            <a:off x="539552" y="299695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Régression logistique</a:t>
            </a:r>
          </a:p>
        </p:txBody>
      </p:sp>
    </p:spTree>
    <p:extLst>
      <p:ext uri="{BB962C8B-B14F-4D97-AF65-F5344CB8AC3E}">
        <p14:creationId xmlns:p14="http://schemas.microsoft.com/office/powerpoint/2010/main" val="306053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formes d’apprentissage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TextBox 3"/>
          <p:cNvSpPr txBox="1"/>
          <p:nvPr/>
        </p:nvSpPr>
        <p:spPr>
          <a:xfrm>
            <a:off x="866424" y="2010708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CA" sz="2400" b="1" dirty="0"/>
              <a:t>Supervisé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fr-CA" sz="2400" dirty="0"/>
              <a:t>Régression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fr-CA" sz="2400" dirty="0"/>
              <a:t>Classification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fr-CA" sz="2400" b="1" dirty="0"/>
              <a:t>Non supervisé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fr-CA" sz="2400" dirty="0"/>
              <a:t>Regroupement (</a:t>
            </a:r>
            <a:r>
              <a:rPr lang="fr-CA" sz="2400" dirty="0" err="1"/>
              <a:t>clustering</a:t>
            </a:r>
            <a:r>
              <a:rPr lang="fr-CA" sz="2400" dirty="0"/>
              <a:t>)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fr-CA" sz="2400" dirty="0"/>
              <a:t>Estimation de densité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fr-CA" sz="2400" b="1" dirty="0"/>
              <a:t>Par renforcement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fr-CA" sz="2400" dirty="0"/>
              <a:t>Complétement observable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fr-CA" sz="2400" dirty="0"/>
              <a:t>Partiellement observable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124744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Principales formes d’apprentissage 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2737513"/>
            <a:ext cx="3564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Présentation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0A17EAB-06F6-46AD-A115-3895602251AD}"/>
              </a:ext>
            </a:extLst>
          </p:cNvPr>
          <p:cNvSpPr/>
          <p:nvPr/>
        </p:nvSpPr>
        <p:spPr>
          <a:xfrm>
            <a:off x="3878220" y="286033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68505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Régression logistique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2 1" descr="https://upload.wikimedia.org/wikipedia/commons/thumb/8/88/Logistic-curve.svg/320px-Logistic-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05" y="1250890"/>
            <a:ext cx="3790995" cy="25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4211960" y="2260553"/>
            <a:ext cx="720080" cy="5040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65" y="3730376"/>
            <a:ext cx="1101694" cy="167963"/>
          </a:xfrm>
          <a:prstGeom prst="rect">
            <a:avLst/>
          </a:prstGeom>
        </p:spPr>
      </p:pic>
      <p:pic>
        <p:nvPicPr>
          <p:cNvPr id="6148" name="Picture 4" descr="Résultats de recherche d'images pour « linear function  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87601"/>
            <a:ext cx="3495996" cy="324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376648"/>
            <a:ext cx="1073529" cy="13247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12C82CF0-06B0-432F-8921-38F973ADC2B9}"/>
              </a:ext>
            </a:extLst>
          </p:cNvPr>
          <p:cNvSpPr txBox="1"/>
          <p:nvPr/>
        </p:nvSpPr>
        <p:spPr>
          <a:xfrm>
            <a:off x="817949" y="4758476"/>
            <a:ext cx="7508102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Permet de faire de la régression de probabilité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Modèle finalement interprétable en raison de la linéarité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La capacité du modèle dépend des caractéristiques en entrée</a:t>
            </a:r>
          </a:p>
        </p:txBody>
      </p:sp>
    </p:spTree>
    <p:extLst>
      <p:ext uri="{BB962C8B-B14F-4D97-AF65-F5344CB8AC3E}">
        <p14:creationId xmlns:p14="http://schemas.microsoft.com/office/powerpoint/2010/main" val="2562295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Exemples de régression logistique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18662"/>
            <a:ext cx="7776864" cy="555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097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F5DE658-60FF-452A-BEF0-39931DEF62A5}"/>
              </a:ext>
            </a:extLst>
          </p:cNvPr>
          <p:cNvSpPr txBox="1"/>
          <p:nvPr/>
        </p:nvSpPr>
        <p:spPr>
          <a:xfrm>
            <a:off x="539552" y="299695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Réseau de neurones</a:t>
            </a:r>
          </a:p>
        </p:txBody>
      </p:sp>
    </p:spTree>
    <p:extLst>
      <p:ext uri="{BB962C8B-B14F-4D97-AF65-F5344CB8AC3E}">
        <p14:creationId xmlns:p14="http://schemas.microsoft.com/office/powerpoint/2010/main" val="3127428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Un neurone artificiel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F7CA97C-862D-4BDA-AAA8-EB2CBAD6D594}"/>
              </a:ext>
            </a:extLst>
          </p:cNvPr>
          <p:cNvGrpSpPr/>
          <p:nvPr/>
        </p:nvGrpSpPr>
        <p:grpSpPr>
          <a:xfrm>
            <a:off x="484926" y="1177702"/>
            <a:ext cx="8193197" cy="3915008"/>
            <a:chOff x="336864" y="1173243"/>
            <a:chExt cx="8193197" cy="3915008"/>
          </a:xfrm>
        </p:grpSpPr>
        <p:pic>
          <p:nvPicPr>
            <p:cNvPr id="4" name="Picture 8 1" descr="Résultats de recherche d'images pour « neural network »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06" y="1742989"/>
              <a:ext cx="6873116" cy="326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166992" y="4417783"/>
              <a:ext cx="1368152" cy="670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61909" y="3433629"/>
              <a:ext cx="1368152" cy="670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77833" y="3566375"/>
              <a:ext cx="1368152" cy="670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29367" y="2206787"/>
              <a:ext cx="1368152" cy="670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53998" y="2596867"/>
              <a:ext cx="900100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35896" y="3935368"/>
              <a:ext cx="1368152" cy="670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75091" y="1633429"/>
              <a:ext cx="1256832" cy="396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6864" y="1753018"/>
              <a:ext cx="1256832" cy="396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3" name="Image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260" y="2711388"/>
              <a:ext cx="1710853" cy="161393"/>
            </a:xfrm>
            <a:prstGeom prst="rect">
              <a:avLst/>
            </a:prstGeom>
          </p:spPr>
        </p:pic>
        <p:pic>
          <p:nvPicPr>
            <p:cNvPr id="14" name="Image 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768" y="4519653"/>
              <a:ext cx="355350" cy="160950"/>
            </a:xfrm>
            <a:prstGeom prst="rect">
              <a:avLst/>
            </a:prstGeom>
          </p:spPr>
        </p:pic>
        <p:pic>
          <p:nvPicPr>
            <p:cNvPr id="15" name="Image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819" y="1753018"/>
              <a:ext cx="420841" cy="203515"/>
            </a:xfrm>
            <a:prstGeom prst="rect">
              <a:avLst/>
            </a:prstGeom>
          </p:spPr>
        </p:pic>
        <p:pic>
          <p:nvPicPr>
            <p:cNvPr id="16" name="Image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73" y="1921640"/>
              <a:ext cx="582143" cy="143657"/>
            </a:xfrm>
            <a:prstGeom prst="rect">
              <a:avLst/>
            </a:prstGeom>
          </p:spPr>
        </p:pic>
        <p:pic>
          <p:nvPicPr>
            <p:cNvPr id="17" name="Imag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451" y="3667441"/>
              <a:ext cx="441458" cy="151638"/>
            </a:xfrm>
            <a:prstGeom prst="rect">
              <a:avLst/>
            </a:prstGeom>
          </p:spPr>
        </p:pic>
        <p:pic>
          <p:nvPicPr>
            <p:cNvPr id="18" name="Picture 6 2" descr="Résultats de recherche d'images pour « activation functions relu sigmoid »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1" t="13573" r="52485" b="57639"/>
            <a:stretch/>
          </p:blipFill>
          <p:spPr bwMode="auto">
            <a:xfrm>
              <a:off x="4572000" y="1173243"/>
              <a:ext cx="2972590" cy="9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6095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Réseau de neurones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64F5E31-F79E-418A-BF21-081A026908A0}"/>
              </a:ext>
            </a:extLst>
          </p:cNvPr>
          <p:cNvGrpSpPr>
            <a:grpSpLocks noChangeAspect="1"/>
          </p:cNvGrpSpPr>
          <p:nvPr/>
        </p:nvGrpSpPr>
        <p:grpSpPr>
          <a:xfrm>
            <a:off x="467544" y="1196752"/>
            <a:ext cx="2574906" cy="1230384"/>
            <a:chOff x="336864" y="1173243"/>
            <a:chExt cx="8193197" cy="3915008"/>
          </a:xfrm>
        </p:grpSpPr>
        <p:pic>
          <p:nvPicPr>
            <p:cNvPr id="21" name="Picture 8 1" descr="Résultats de recherche d'images pour « neural network »">
              <a:extLst>
                <a:ext uri="{FF2B5EF4-FFF2-40B4-BE49-F238E27FC236}">
                  <a16:creationId xmlns:a16="http://schemas.microsoft.com/office/drawing/2014/main" id="{3381558B-B450-4CCC-8B23-FB1D19316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06" y="1742989"/>
              <a:ext cx="6873116" cy="326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367BE8-0C56-42C6-BDAB-68D98BC2F99A}"/>
                </a:ext>
              </a:extLst>
            </p:cNvPr>
            <p:cNvSpPr/>
            <p:nvPr/>
          </p:nvSpPr>
          <p:spPr>
            <a:xfrm>
              <a:off x="5166992" y="4417783"/>
              <a:ext cx="1368152" cy="670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134872-EB8B-4553-829B-2CF50B468510}"/>
                </a:ext>
              </a:extLst>
            </p:cNvPr>
            <p:cNvSpPr/>
            <p:nvPr/>
          </p:nvSpPr>
          <p:spPr>
            <a:xfrm>
              <a:off x="7161909" y="3433629"/>
              <a:ext cx="1368152" cy="670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5D83ED-E65A-4683-8B68-92575C583E0B}"/>
                </a:ext>
              </a:extLst>
            </p:cNvPr>
            <p:cNvSpPr/>
            <p:nvPr/>
          </p:nvSpPr>
          <p:spPr>
            <a:xfrm>
              <a:off x="6477833" y="3566375"/>
              <a:ext cx="1368152" cy="670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D10202-248E-405F-AECD-9B7E9F927F6A}"/>
                </a:ext>
              </a:extLst>
            </p:cNvPr>
            <p:cNvSpPr/>
            <p:nvPr/>
          </p:nvSpPr>
          <p:spPr>
            <a:xfrm>
              <a:off x="5229367" y="2206787"/>
              <a:ext cx="1368152" cy="670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C513D0A-871E-43CE-9369-AC18CD91DAFE}"/>
                </a:ext>
              </a:extLst>
            </p:cNvPr>
            <p:cNvSpPr/>
            <p:nvPr/>
          </p:nvSpPr>
          <p:spPr>
            <a:xfrm>
              <a:off x="4572001" y="2707721"/>
              <a:ext cx="900101" cy="670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CB5A69-3E19-4A6A-90DE-1B97DB1F862A}"/>
                </a:ext>
              </a:extLst>
            </p:cNvPr>
            <p:cNvSpPr/>
            <p:nvPr/>
          </p:nvSpPr>
          <p:spPr>
            <a:xfrm>
              <a:off x="3635896" y="3935368"/>
              <a:ext cx="1368152" cy="670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4868A0-196F-4B19-80D4-8A4D54274DBA}"/>
                </a:ext>
              </a:extLst>
            </p:cNvPr>
            <p:cNvSpPr/>
            <p:nvPr/>
          </p:nvSpPr>
          <p:spPr>
            <a:xfrm>
              <a:off x="1575091" y="1633429"/>
              <a:ext cx="1256832" cy="396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CDD9C1-36D5-4901-B458-EA96F33A7ECE}"/>
                </a:ext>
              </a:extLst>
            </p:cNvPr>
            <p:cNvSpPr/>
            <p:nvPr/>
          </p:nvSpPr>
          <p:spPr>
            <a:xfrm>
              <a:off x="336864" y="1753018"/>
              <a:ext cx="1256832" cy="396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0" name="Image 4">
              <a:extLst>
                <a:ext uri="{FF2B5EF4-FFF2-40B4-BE49-F238E27FC236}">
                  <a16:creationId xmlns:a16="http://schemas.microsoft.com/office/drawing/2014/main" id="{4D8728EA-110E-4614-9F94-F48903398B6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260" y="2711388"/>
              <a:ext cx="1710853" cy="161393"/>
            </a:xfrm>
            <a:prstGeom prst="rect">
              <a:avLst/>
            </a:prstGeom>
          </p:spPr>
        </p:pic>
        <p:pic>
          <p:nvPicPr>
            <p:cNvPr id="31" name="Image 5">
              <a:extLst>
                <a:ext uri="{FF2B5EF4-FFF2-40B4-BE49-F238E27FC236}">
                  <a16:creationId xmlns:a16="http://schemas.microsoft.com/office/drawing/2014/main" id="{475BC349-8D9D-411A-98F1-86442A59B50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768" y="4519653"/>
              <a:ext cx="355350" cy="160950"/>
            </a:xfrm>
            <a:prstGeom prst="rect">
              <a:avLst/>
            </a:prstGeom>
          </p:spPr>
        </p:pic>
        <p:pic>
          <p:nvPicPr>
            <p:cNvPr id="32" name="Image 6">
              <a:extLst>
                <a:ext uri="{FF2B5EF4-FFF2-40B4-BE49-F238E27FC236}">
                  <a16:creationId xmlns:a16="http://schemas.microsoft.com/office/drawing/2014/main" id="{57C8EF6E-E45B-4ED5-8549-F4C7043FFD4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819" y="1753018"/>
              <a:ext cx="420841" cy="203515"/>
            </a:xfrm>
            <a:prstGeom prst="rect">
              <a:avLst/>
            </a:prstGeom>
          </p:spPr>
        </p:pic>
        <p:pic>
          <p:nvPicPr>
            <p:cNvPr id="33" name="Image 9">
              <a:extLst>
                <a:ext uri="{FF2B5EF4-FFF2-40B4-BE49-F238E27FC236}">
                  <a16:creationId xmlns:a16="http://schemas.microsoft.com/office/drawing/2014/main" id="{B7290064-D754-48EC-9AD9-285DA2A5D2A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73" y="1921640"/>
              <a:ext cx="582143" cy="143657"/>
            </a:xfrm>
            <a:prstGeom prst="rect">
              <a:avLst/>
            </a:prstGeom>
          </p:spPr>
        </p:pic>
        <p:pic>
          <p:nvPicPr>
            <p:cNvPr id="34" name="Image 18">
              <a:extLst>
                <a:ext uri="{FF2B5EF4-FFF2-40B4-BE49-F238E27FC236}">
                  <a16:creationId xmlns:a16="http://schemas.microsoft.com/office/drawing/2014/main" id="{71FFE7DC-5553-4305-8FF6-AFC2174AAE8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451" y="3667441"/>
              <a:ext cx="441458" cy="151638"/>
            </a:xfrm>
            <a:prstGeom prst="rect">
              <a:avLst/>
            </a:prstGeom>
          </p:spPr>
        </p:pic>
        <p:pic>
          <p:nvPicPr>
            <p:cNvPr id="35" name="Picture 6 2" descr="Résultats de recherche d'images pour « activation functions relu sigmoid »">
              <a:extLst>
                <a:ext uri="{FF2B5EF4-FFF2-40B4-BE49-F238E27FC236}">
                  <a16:creationId xmlns:a16="http://schemas.microsoft.com/office/drawing/2014/main" id="{B6884C60-70A5-4FC7-9D76-7619CA0640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1" t="13573" r="52485" b="57639"/>
            <a:stretch/>
          </p:blipFill>
          <p:spPr bwMode="auto">
            <a:xfrm>
              <a:off x="4572000" y="1173243"/>
              <a:ext cx="2972590" cy="9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Image 44">
            <a:extLst>
              <a:ext uri="{FF2B5EF4-FFF2-40B4-BE49-F238E27FC236}">
                <a16:creationId xmlns:a16="http://schemas.microsoft.com/office/drawing/2014/main" id="{3C681A3E-3DC1-4C8F-ADA0-61A13F3274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22" y="1626923"/>
            <a:ext cx="3937273" cy="4737682"/>
          </a:xfrm>
          <a:prstGeom prst="rect">
            <a:avLst/>
          </a:prstGeom>
        </p:spPr>
      </p:pic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A8AF259-18C3-4B01-8D36-51745AF074D4}"/>
              </a:ext>
            </a:extLst>
          </p:cNvPr>
          <p:cNvCxnSpPr/>
          <p:nvPr/>
        </p:nvCxnSpPr>
        <p:spPr>
          <a:xfrm>
            <a:off x="3477768" y="2852936"/>
            <a:ext cx="7200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305890D-8632-4697-909C-04330592D033}"/>
              </a:ext>
            </a:extLst>
          </p:cNvPr>
          <p:cNvCxnSpPr/>
          <p:nvPr/>
        </p:nvCxnSpPr>
        <p:spPr>
          <a:xfrm>
            <a:off x="3477768" y="4002175"/>
            <a:ext cx="7200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76EB7E9F-FC6D-4218-980A-5F7494EE83FD}"/>
              </a:ext>
            </a:extLst>
          </p:cNvPr>
          <p:cNvCxnSpPr/>
          <p:nvPr/>
        </p:nvCxnSpPr>
        <p:spPr>
          <a:xfrm>
            <a:off x="3477768" y="5229200"/>
            <a:ext cx="7200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Légende : flèche courbée 49">
            <a:extLst>
              <a:ext uri="{FF2B5EF4-FFF2-40B4-BE49-F238E27FC236}">
                <a16:creationId xmlns:a16="http://schemas.microsoft.com/office/drawing/2014/main" id="{A39A0EC9-BD87-47EF-9663-7FCF233D433B}"/>
              </a:ext>
            </a:extLst>
          </p:cNvPr>
          <p:cNvSpPr/>
          <p:nvPr/>
        </p:nvSpPr>
        <p:spPr>
          <a:xfrm>
            <a:off x="467544" y="908720"/>
            <a:ext cx="2359919" cy="1944211"/>
          </a:xfrm>
          <a:prstGeom prst="borderCallout2">
            <a:avLst>
              <a:gd name="adj1" fmla="val 41054"/>
              <a:gd name="adj2" fmla="val 99520"/>
              <a:gd name="adj3" fmla="val 41054"/>
              <a:gd name="adj4" fmla="val 200237"/>
              <a:gd name="adj5" fmla="val 67407"/>
              <a:gd name="adj6" fmla="val 2417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DB6C561-5058-461B-8B06-D587C2405CF7}"/>
              </a:ext>
            </a:extLst>
          </p:cNvPr>
          <p:cNvCxnSpPr/>
          <p:nvPr/>
        </p:nvCxnSpPr>
        <p:spPr>
          <a:xfrm>
            <a:off x="8195320" y="3429000"/>
            <a:ext cx="7200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9CF731B2-0AE8-4794-927E-BC1BEAA9E9B2}"/>
              </a:ext>
            </a:extLst>
          </p:cNvPr>
          <p:cNvCxnSpPr/>
          <p:nvPr/>
        </p:nvCxnSpPr>
        <p:spPr>
          <a:xfrm>
            <a:off x="8160295" y="4581128"/>
            <a:ext cx="7200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643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F5DE658-60FF-452A-BEF0-39931DEF62A5}"/>
              </a:ext>
            </a:extLst>
          </p:cNvPr>
          <p:cNvSpPr txBox="1"/>
          <p:nvPr/>
        </p:nvSpPr>
        <p:spPr>
          <a:xfrm>
            <a:off x="539552" y="299695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Support </a:t>
            </a:r>
            <a:r>
              <a:rPr lang="fr-CA" sz="4000" b="1" dirty="0" err="1"/>
              <a:t>Vector</a:t>
            </a:r>
            <a:r>
              <a:rPr lang="fr-CA" sz="4000" b="1" dirty="0"/>
              <a:t> Machines (SVM)</a:t>
            </a:r>
          </a:p>
        </p:txBody>
      </p:sp>
    </p:spTree>
    <p:extLst>
      <p:ext uri="{BB962C8B-B14F-4D97-AF65-F5344CB8AC3E}">
        <p14:creationId xmlns:p14="http://schemas.microsoft.com/office/powerpoint/2010/main" val="608672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Support </a:t>
            </a:r>
            <a:r>
              <a:rPr lang="fr-CA" dirty="0" err="1"/>
              <a:t>Vector</a:t>
            </a:r>
            <a:r>
              <a:rPr lang="fr-CA" dirty="0"/>
              <a:t> Machine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2 1" descr="Résultats de recherche d'images pour « SVM soft margin hard margin 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8" b="12679"/>
          <a:stretch/>
        </p:blipFill>
        <p:spPr bwMode="auto">
          <a:xfrm>
            <a:off x="1629582" y="3392702"/>
            <a:ext cx="5884836" cy="307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E6CD0C8D-B8F5-47B8-92FD-99AD8498DAD1}"/>
                  </a:ext>
                </a:extLst>
              </p:cNvPr>
              <p:cNvSpPr txBox="1"/>
              <p:nvPr/>
            </p:nvSpPr>
            <p:spPr>
              <a:xfrm>
                <a:off x="179512" y="939999"/>
                <a:ext cx="8784976" cy="25545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000" dirty="0"/>
                  <a:t>Cherche un séparateur linéaire supporté par des données choisies (points de support)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CA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000" dirty="0"/>
                  <a:t>Capacité dépend du noyau choisi qui projette l'espace d'entrée dans un espace de caractéristiques pour mieux pouvoir séparer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CA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000" dirty="0"/>
                  <a:t>Le paramètre </a:t>
                </a:r>
                <a14:m>
                  <m:oMath xmlns:m="http://schemas.openxmlformats.org/officeDocument/2006/math">
                    <m:r>
                      <a:rPr lang="fr-CA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CA" sz="2000" dirty="0"/>
                  <a:t> détermine le poids accordé à l'erreur, c'est l'inverse du poids associé à la régularisation</a:t>
                </a:r>
              </a:p>
            </p:txBody>
          </p:sp>
        </mc:Choice>
        <mc:Fallback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E6CD0C8D-B8F5-47B8-92FD-99AD8498D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39999"/>
                <a:ext cx="8784976" cy="2554545"/>
              </a:xfrm>
              <a:prstGeom prst="rect">
                <a:avLst/>
              </a:prstGeom>
              <a:blipFill>
                <a:blip r:embed="rId3"/>
                <a:stretch>
                  <a:fillRect l="-624" t="-955" b="-358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650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Fonction de caractéristiques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" y="2482925"/>
            <a:ext cx="4419095" cy="361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83" y="2284477"/>
            <a:ext cx="4750133" cy="3880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C90BB928-B216-43A9-9D97-101E1C213782}"/>
              </a:ext>
            </a:extLst>
          </p:cNvPr>
          <p:cNvSpPr txBox="1"/>
          <p:nvPr/>
        </p:nvSpPr>
        <p:spPr>
          <a:xfrm>
            <a:off x="179512" y="1123128"/>
            <a:ext cx="87849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000" dirty="0"/>
              <a:t>Projection d'un vecteur dans un espace de caractéristiques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3">
                <a:extLst>
                  <a:ext uri="{FF2B5EF4-FFF2-40B4-BE49-F238E27FC236}">
                    <a16:creationId xmlns:a16="http://schemas.microsoft.com/office/drawing/2014/main" id="{E3D616FD-509F-413F-81AA-B30E2B7B6727}"/>
                  </a:ext>
                </a:extLst>
              </p:cNvPr>
              <p:cNvSpPr txBox="1"/>
              <p:nvPr/>
            </p:nvSpPr>
            <p:spPr>
              <a:xfrm>
                <a:off x="1389032" y="1926016"/>
                <a:ext cx="1801121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1" i="0" cap="small" baseline="0" dirty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fr-CA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240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CA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24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CA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11" name="TextBox 3">
                <a:extLst>
                  <a:ext uri="{FF2B5EF4-FFF2-40B4-BE49-F238E27FC236}">
                    <a16:creationId xmlns:a16="http://schemas.microsoft.com/office/drawing/2014/main" id="{E3D616FD-509F-413F-81AA-B30E2B7B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032" y="1926016"/>
                <a:ext cx="1801121" cy="461665"/>
              </a:xfrm>
              <a:prstGeom prst="rect">
                <a:avLst/>
              </a:prstGeom>
              <a:blipFill>
                <a:blip r:embed="rId4"/>
                <a:stretch>
                  <a:fillRect l="-1356" r="-1017" b="-1973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3">
                <a:extLst>
                  <a:ext uri="{FF2B5EF4-FFF2-40B4-BE49-F238E27FC236}">
                    <a16:creationId xmlns:a16="http://schemas.microsoft.com/office/drawing/2014/main" id="{8236B5DC-B928-46D8-9CFD-A93F4446176E}"/>
                  </a:ext>
                </a:extLst>
              </p:cNvPr>
              <p:cNvSpPr txBox="1"/>
              <p:nvPr/>
            </p:nvSpPr>
            <p:spPr>
              <a:xfrm>
                <a:off x="4915510" y="1909793"/>
                <a:ext cx="3448278" cy="477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 dirty="0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fr-CA" sz="2400" b="1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A" sz="2400" b="1" i="0" cap="small" baseline="0" dirty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fr-CA" sz="2400" b="1" i="0" cap="small" baseline="0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CA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240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CA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24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CA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CA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CA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12" name="TextBox 3">
                <a:extLst>
                  <a:ext uri="{FF2B5EF4-FFF2-40B4-BE49-F238E27FC236}">
                    <a16:creationId xmlns:a16="http://schemas.microsoft.com/office/drawing/2014/main" id="{8236B5DC-B928-46D8-9CFD-A93F44461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510" y="1909793"/>
                <a:ext cx="3448278" cy="477888"/>
              </a:xfrm>
              <a:prstGeom prst="rect">
                <a:avLst/>
              </a:prstGeom>
              <a:blipFill>
                <a:blip r:embed="rId5"/>
                <a:stretch>
                  <a:fillRect l="-530" b="-1645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517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/>
          <a:p>
            <a:r>
              <a:rPr lang="fr-CA" dirty="0"/>
              <a:t>Astuce du noyau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015E7552-7549-45F8-94CD-4EB30EDD647F}"/>
                  </a:ext>
                </a:extLst>
              </p:cNvPr>
              <p:cNvSpPr txBox="1"/>
              <p:nvPr/>
            </p:nvSpPr>
            <p:spPr>
              <a:xfrm>
                <a:off x="377280" y="1412776"/>
                <a:ext cx="8389440" cy="415498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Le noyau correspond au produit scalaire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fr-CA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400" b="1" i="0" dirty="0" err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fr-CA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CA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2400" b="1" i="0" dirty="0" err="1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fr-CA" sz="2400" b="1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CA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400" b="1" i="1" dirty="0" smtClean="0">
                          <a:latin typeface="Cambria Math" panose="02040503050406030204" pitchFamily="18" charset="0"/>
                        </a:rPr>
                        <m:t>𝜑</m:t>
                      </m:r>
                      <m:sSup>
                        <m:sSupPr>
                          <m:ctrlPr>
                            <a:rPr lang="fr-CA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400" b="1" dirty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CA" sz="2400" b="1" i="1" dirty="0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fr-CA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CA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1" dirty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fr-CA" sz="2400" b="1" i="0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CA" sz="2400" b="1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CA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Permet d'éviter le calcul explicite du produit scalaire entre les vecteurs de caractéristiques potentiellement infinis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CA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Le noyau devient une mesure de similarité sur les entrées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CA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L'espace des caractéristiques créé par le noyau est contrôlé par des hyperparamètres</a:t>
                </a:r>
              </a:p>
            </p:txBody>
          </p:sp>
        </mc:Choice>
        <mc:Fallback xmlns=""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015E7552-7549-45F8-94CD-4EB30EDD6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80" y="1412776"/>
                <a:ext cx="8389440" cy="4154984"/>
              </a:xfrm>
              <a:prstGeom prst="rect">
                <a:avLst/>
              </a:prstGeom>
              <a:blipFill>
                <a:blip r:embed="rId2"/>
                <a:stretch>
                  <a:fillRect l="-1017" t="-1028" r="-1017" b="-264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477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Marge et vecteurs de support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0" y="1844824"/>
            <a:ext cx="81343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3186142" cy="5316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264299"/>
            <a:ext cx="3277961" cy="5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8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L’apprentissage supervisé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10" y="2174616"/>
            <a:ext cx="1427179" cy="386485"/>
          </a:xfrm>
          <a:prstGeom prst="rect">
            <a:avLst/>
          </a:prstGeom>
        </p:spPr>
      </p:pic>
      <p:pic>
        <p:nvPicPr>
          <p:cNvPr id="4100" name="Picture 4 1" descr="Alt tex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271400" y="3429000"/>
            <a:ext cx="3096000" cy="30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 2" descr="Alt tex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776600" y="3429000"/>
            <a:ext cx="3096000" cy="30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form100Crsng-2018 (glissé(e)s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4" y="1261133"/>
            <a:ext cx="8395832" cy="607593"/>
          </a:xfrm>
          <a:prstGeom prst="rect">
            <a:avLst/>
          </a:prstGeom>
        </p:spPr>
      </p:pic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BACB4485-2F66-4F64-AF5E-E31866B15F5E}"/>
              </a:ext>
            </a:extLst>
          </p:cNvPr>
          <p:cNvCxnSpPr>
            <a:stCxn id="4" idx="2"/>
            <a:endCxn id="4100" idx="0"/>
          </p:cNvCxnSpPr>
          <p:nvPr/>
        </p:nvCxnSpPr>
        <p:spPr>
          <a:xfrm rot="5400000">
            <a:off x="3261751" y="2118750"/>
            <a:ext cx="867899" cy="17526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3CBA1512-2B09-4845-AEC6-828E4E014A5F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rot="16200000" flipH="1">
            <a:off x="5014351" y="2118750"/>
            <a:ext cx="867899" cy="17526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51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marge douce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96952"/>
            <a:ext cx="4176464" cy="3334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28865780-2F0B-42ED-9C38-B07F5381F2C3}"/>
                  </a:ext>
                </a:extLst>
              </p:cNvPr>
              <p:cNvSpPr txBox="1"/>
              <p:nvPr/>
            </p:nvSpPr>
            <p:spPr>
              <a:xfrm>
                <a:off x="377280" y="907956"/>
                <a:ext cx="8389440" cy="230832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La somme des variables élastiques doit être minimisée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CA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Le paramètre </a:t>
                </a:r>
                <a14:m>
                  <m:oMath xmlns:m="http://schemas.openxmlformats.org/officeDocument/2006/math">
                    <m:r>
                      <a:rPr lang="fr-CA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CA" sz="2400" dirty="0"/>
                  <a:t> pondère le poids de cette somme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CA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400" dirty="0"/>
                  <a:t>Les points qui franchissent la marge sont des points de supports</a:t>
                </a: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28865780-2F0B-42ED-9C38-B07F5381F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80" y="907956"/>
                <a:ext cx="8389440" cy="2308324"/>
              </a:xfrm>
              <a:prstGeom prst="rect">
                <a:avLst/>
              </a:prstGeom>
              <a:blipFill>
                <a:blip r:embed="rId3"/>
                <a:stretch>
                  <a:fillRect l="-1017" t="-1847" b="-527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105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Hyperparamètres</a:t>
            </a:r>
            <a:r>
              <a:rPr lang="fr-CA" dirty="0"/>
              <a:t> du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2" descr="http://scikit-learn.org/stable/_images/sphx_glr_plot_rbf_parameters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9" b="8027"/>
          <a:stretch/>
        </p:blipFill>
        <p:spPr bwMode="auto">
          <a:xfrm>
            <a:off x="899592" y="1779028"/>
            <a:ext cx="7272808" cy="462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50113196-D5C4-4065-9A55-1234657582E2}"/>
                  </a:ext>
                </a:extLst>
              </p:cNvPr>
              <p:cNvSpPr txBox="1"/>
              <p:nvPr/>
            </p:nvSpPr>
            <p:spPr>
              <a:xfrm>
                <a:off x="377280" y="1169841"/>
                <a:ext cx="8389440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fr-CA" sz="2000" dirty="0"/>
                  <a:t>Avec le noyau Gaussien (RBF), </a:t>
                </a:r>
                <a14:m>
                  <m:oMath xmlns:m="http://schemas.openxmlformats.org/officeDocument/2006/math">
                    <m:r>
                      <a:rPr lang="fr-CA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CA" sz="2000" dirty="0"/>
                  <a:t> représente l'inverse de la variance</a:t>
                </a: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50113196-D5C4-4065-9A55-123465758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80" y="1169841"/>
                <a:ext cx="8389440" cy="400110"/>
              </a:xfrm>
              <a:prstGeom prst="rect">
                <a:avLst/>
              </a:prstGeom>
              <a:blipFill>
                <a:blip r:embed="rId3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853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F5DE658-60FF-452A-BEF0-39931DEF62A5}"/>
              </a:ext>
            </a:extLst>
          </p:cNvPr>
          <p:cNvSpPr txBox="1"/>
          <p:nvPr/>
        </p:nvSpPr>
        <p:spPr>
          <a:xfrm>
            <a:off x="539552" y="299695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Processus Gaussien</a:t>
            </a:r>
          </a:p>
        </p:txBody>
      </p:sp>
    </p:spTree>
    <p:extLst>
      <p:ext uri="{BB962C8B-B14F-4D97-AF65-F5344CB8AC3E}">
        <p14:creationId xmlns:p14="http://schemas.microsoft.com/office/powerpoint/2010/main" val="3481061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Processus Gaussien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27" y="909722"/>
            <a:ext cx="4010294" cy="316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115618" y="4246821"/>
            <a:ext cx="6543957" cy="2134508"/>
            <a:chOff x="107504" y="4725144"/>
            <a:chExt cx="8477672" cy="2825891"/>
          </a:xfrm>
        </p:grpSpPr>
        <p:pic>
          <p:nvPicPr>
            <p:cNvPr id="6" name="Picture 4" descr="Résultats de recherche d'images pour « gaussian process matern squared exponential »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4725144"/>
              <a:ext cx="8477672" cy="2825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723614" y="4751022"/>
              <a:ext cx="1296144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971256" y="4751022"/>
              <a:ext cx="1296144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3608" y="4759648"/>
              <a:ext cx="1296144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22BE58F7-4819-49D8-ACE1-F545CBF0929B}"/>
              </a:ext>
            </a:extLst>
          </p:cNvPr>
          <p:cNvSpPr txBox="1"/>
          <p:nvPr/>
        </p:nvSpPr>
        <p:spPr>
          <a:xfrm>
            <a:off x="280566" y="1137213"/>
            <a:ext cx="4124004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Modèle à grande capacité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Il faut choisir le type de noyau et les paramètres du noyau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Fournit l'incertitude des prédictions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Permet d'estimer le bruit dans les données de sortie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16A6ED2-F858-4D69-93C6-BCDDD0DBD596}"/>
              </a:ext>
            </a:extLst>
          </p:cNvPr>
          <p:cNvSpPr txBox="1"/>
          <p:nvPr/>
        </p:nvSpPr>
        <p:spPr>
          <a:xfrm>
            <a:off x="107506" y="4113177"/>
            <a:ext cx="2016224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CA" sz="1100" dirty="0"/>
              <a:t>Fonctions avec noyau : 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221B86FC-E64E-4D4E-9F74-449814B91752}"/>
              </a:ext>
            </a:extLst>
          </p:cNvPr>
          <p:cNvSpPr txBox="1"/>
          <p:nvPr/>
        </p:nvSpPr>
        <p:spPr>
          <a:xfrm>
            <a:off x="1878538" y="4293000"/>
            <a:ext cx="1000500" cy="25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1100" dirty="0"/>
              <a:t>Gaussien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91ACF0B1-2F35-44B4-8EE2-4FECEC7684D2}"/>
              </a:ext>
            </a:extLst>
          </p:cNvPr>
          <p:cNvSpPr txBox="1"/>
          <p:nvPr/>
        </p:nvSpPr>
        <p:spPr>
          <a:xfrm>
            <a:off x="3957450" y="4293000"/>
            <a:ext cx="1000500" cy="25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1100" dirty="0" err="1"/>
              <a:t>Mattern</a:t>
            </a:r>
            <a:endParaRPr lang="fr-CA" sz="1100" dirty="0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C59F5EBE-10A4-4000-BF2E-033260D87A6E}"/>
              </a:ext>
            </a:extLst>
          </p:cNvPr>
          <p:cNvSpPr txBox="1"/>
          <p:nvPr/>
        </p:nvSpPr>
        <p:spPr>
          <a:xfrm>
            <a:off x="6106681" y="4293000"/>
            <a:ext cx="1157688" cy="25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1100" dirty="0"/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3845597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Classification par processus Gaussien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2050" name="Picture 2 1" descr="https://upload.wikimedia.org/wikipedia/commons/thumb/8/88/Logistic-curve.svg/320px-Logistic-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00808"/>
            <a:ext cx="30480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32743"/>
            <a:ext cx="4010294" cy="316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788024" y="2420888"/>
            <a:ext cx="720080" cy="5040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51" y="4362863"/>
            <a:ext cx="1254022" cy="163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65" y="3730376"/>
            <a:ext cx="1101694" cy="16796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A552CE7-5166-425E-804A-458D21064DAB}"/>
              </a:ext>
            </a:extLst>
          </p:cNvPr>
          <p:cNvSpPr txBox="1"/>
          <p:nvPr/>
        </p:nvSpPr>
        <p:spPr>
          <a:xfrm>
            <a:off x="539552" y="4722674"/>
            <a:ext cx="6950742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Permet de faire de la régression de probabilité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Fournit une mesure de l'incertitude sur les prédictions émises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Flexibilité contrôlée par les hyperparamètres du noyau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72459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Classification par processus Gaussien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122" name="Picture 2" descr="Résultats de recherche d'images pour « gaussian process classifier 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042465"/>
            <a:ext cx="4912430" cy="368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4AF5B84A-B5C1-4AE7-929F-38995C6CEAAF}"/>
              </a:ext>
            </a:extLst>
          </p:cNvPr>
          <p:cNvSpPr txBox="1"/>
          <p:nvPr/>
        </p:nvSpPr>
        <p:spPr>
          <a:xfrm>
            <a:off x="539552" y="4722674"/>
            <a:ext cx="6950742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Permet de faire de la régression de probabilité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Fournit une mesure de l'incertitude sur les prédictions émises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Flexibilité contrôlée par les hyperparamètres du noyau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84218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Partie 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1F26187-DBB0-4082-BD48-9FF8E31F6CCA}"/>
              </a:ext>
            </a:extLst>
          </p:cNvPr>
          <p:cNvSpPr txBox="1"/>
          <p:nvPr/>
        </p:nvSpPr>
        <p:spPr>
          <a:xfrm>
            <a:off x="539552" y="2911614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Multi-classes (trois ou plus)</a:t>
            </a:r>
          </a:p>
        </p:txBody>
      </p:sp>
    </p:spTree>
    <p:extLst>
      <p:ext uri="{BB962C8B-B14F-4D97-AF65-F5344CB8AC3E}">
        <p14:creationId xmlns:p14="http://schemas.microsoft.com/office/powerpoint/2010/main" val="4116816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Multi-classes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129D1BF-0D74-4BCB-9F78-7EAE15F51230}"/>
              </a:ext>
            </a:extLst>
          </p:cNvPr>
          <p:cNvSpPr txBox="1"/>
          <p:nvPr/>
        </p:nvSpPr>
        <p:spPr>
          <a:xfrm>
            <a:off x="179512" y="980728"/>
            <a:ext cx="556287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CA" sz="2000" b="1" dirty="0"/>
              <a:t>Deux solutions: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On revient au cas à deux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On apprend directement en multi-classes </a:t>
            </a:r>
          </a:p>
        </p:txBody>
      </p:sp>
      <p:graphicFrame>
        <p:nvGraphicFramePr>
          <p:cNvPr id="14" name="Graphique 13">
            <a:extLst>
              <a:ext uri="{FF2B5EF4-FFF2-40B4-BE49-F238E27FC236}">
                <a16:creationId xmlns:a16="http://schemas.microsoft.com/office/drawing/2014/main" id="{77719FF9-D3CA-463F-A605-AD446949F2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924774"/>
              </p:ext>
            </p:extLst>
          </p:nvPr>
        </p:nvGraphicFramePr>
        <p:xfrm>
          <a:off x="161460" y="3075412"/>
          <a:ext cx="3450615" cy="3305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F41BCC8A-5B0A-4AC2-9C8B-19490DBFD4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760405"/>
              </p:ext>
            </p:extLst>
          </p:nvPr>
        </p:nvGraphicFramePr>
        <p:xfrm>
          <a:off x="3812436" y="3068960"/>
          <a:ext cx="1709529" cy="1494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Graphique 16">
            <a:extLst>
              <a:ext uri="{FF2B5EF4-FFF2-40B4-BE49-F238E27FC236}">
                <a16:creationId xmlns:a16="http://schemas.microsoft.com/office/drawing/2014/main" id="{BB0A684B-545D-4521-9652-825637122D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343213"/>
              </p:ext>
            </p:extLst>
          </p:nvPr>
        </p:nvGraphicFramePr>
        <p:xfrm>
          <a:off x="5565035" y="3068960"/>
          <a:ext cx="1709529" cy="1494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Graphique 17">
            <a:extLst>
              <a:ext uri="{FF2B5EF4-FFF2-40B4-BE49-F238E27FC236}">
                <a16:creationId xmlns:a16="http://schemas.microsoft.com/office/drawing/2014/main" id="{8B6E292C-DB07-4E96-BDF1-269EED86E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861202"/>
              </p:ext>
            </p:extLst>
          </p:nvPr>
        </p:nvGraphicFramePr>
        <p:xfrm>
          <a:off x="7326967" y="3068960"/>
          <a:ext cx="1709529" cy="1494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9601ADE-09F5-4566-9CCD-01A4A84CDA06}"/>
              </a:ext>
            </a:extLst>
          </p:cNvPr>
          <p:cNvSpPr/>
          <p:nvPr/>
        </p:nvSpPr>
        <p:spPr>
          <a:xfrm>
            <a:off x="5737561" y="2699628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 err="1"/>
              <a:t>OneVsRest</a:t>
            </a:r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2CCC2-358A-4940-BEE5-E4BBB3C1A30C}"/>
              </a:ext>
            </a:extLst>
          </p:cNvPr>
          <p:cNvSpPr/>
          <p:nvPr/>
        </p:nvSpPr>
        <p:spPr>
          <a:xfrm>
            <a:off x="5720186" y="4509120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 err="1"/>
              <a:t>OveVsOne</a:t>
            </a:r>
            <a:endParaRPr lang="fr-CA" dirty="0"/>
          </a:p>
        </p:txBody>
      </p:sp>
      <p:graphicFrame>
        <p:nvGraphicFramePr>
          <p:cNvPr id="19" name="Graphique 18">
            <a:extLst>
              <a:ext uri="{FF2B5EF4-FFF2-40B4-BE49-F238E27FC236}">
                <a16:creationId xmlns:a16="http://schemas.microsoft.com/office/drawing/2014/main" id="{0D72B227-9718-4AEC-A8DA-A88AE1903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197535"/>
              </p:ext>
            </p:extLst>
          </p:nvPr>
        </p:nvGraphicFramePr>
        <p:xfrm>
          <a:off x="3812435" y="4886924"/>
          <a:ext cx="1709529" cy="1494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1F631650-4828-4AA8-87E3-3C411D244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952682"/>
              </p:ext>
            </p:extLst>
          </p:nvPr>
        </p:nvGraphicFramePr>
        <p:xfrm>
          <a:off x="5565035" y="4886924"/>
          <a:ext cx="1709529" cy="1494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Graphique 21">
            <a:extLst>
              <a:ext uri="{FF2B5EF4-FFF2-40B4-BE49-F238E27FC236}">
                <a16:creationId xmlns:a16="http://schemas.microsoft.com/office/drawing/2014/main" id="{82D4357E-4528-4A24-9163-C1C723E88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280203"/>
              </p:ext>
            </p:extLst>
          </p:nvPr>
        </p:nvGraphicFramePr>
        <p:xfrm>
          <a:off x="7323721" y="4878849"/>
          <a:ext cx="1709529" cy="1494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7790F05-58BF-42FD-90CA-79FEFF3B5DC7}"/>
              </a:ext>
            </a:extLst>
          </p:cNvPr>
          <p:cNvSpPr/>
          <p:nvPr/>
        </p:nvSpPr>
        <p:spPr>
          <a:xfrm>
            <a:off x="182351" y="2215119"/>
            <a:ext cx="660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/>
              <a:t>Si on se ramène à deux classes : </a:t>
            </a:r>
            <a:r>
              <a:rPr lang="fr-CA" i="1" dirty="0" err="1"/>
              <a:t>OneVsRest</a:t>
            </a:r>
            <a:r>
              <a:rPr lang="fr-CA" i="1" dirty="0"/>
              <a:t> ou </a:t>
            </a:r>
            <a:r>
              <a:rPr lang="fr-CA" i="1" dirty="0" err="1"/>
              <a:t>OveVsOne</a:t>
            </a:r>
            <a:r>
              <a:rPr lang="fr-CA" i="1" dirty="0"/>
              <a:t> </a:t>
            </a:r>
            <a:r>
              <a:rPr lang="fr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320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Multi-classes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C129D1BF-0D74-4BCB-9F78-7EAE15F51230}"/>
                  </a:ext>
                </a:extLst>
              </p:cNvPr>
              <p:cNvSpPr txBox="1"/>
              <p:nvPr/>
            </p:nvSpPr>
            <p:spPr>
              <a:xfrm>
                <a:off x="179512" y="980728"/>
                <a:ext cx="7632848" cy="193899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fr-CA" sz="2000" b="1" dirty="0"/>
                  <a:t>Si on apprend directement en multi-classes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CA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sz="2000" dirty="0"/>
                  <a:t>-NN : naturellement multi-classes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000" dirty="0"/>
                  <a:t>Arbres de décision</a:t>
                </a:r>
                <a:r>
                  <a:rPr lang="fr-CA" sz="2000" b="1" dirty="0"/>
                  <a:t> </a:t>
                </a:r>
                <a:r>
                  <a:rPr lang="fr-CA" sz="2000" dirty="0"/>
                  <a:t>avec plus d'une classe en sortie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sz="2000" dirty="0"/>
                  <a:t>Réseau de neurones avec plusieurs sorties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CA" sz="2000" dirty="0"/>
                  <a:t>Détermine la probabilité d'appartenir à chaque classe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CA" sz="2000" dirty="0"/>
              </a:p>
            </p:txBody>
          </p:sp>
        </mc:Choice>
        <mc:Fallback xmlns=""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C129D1BF-0D74-4BCB-9F78-7EAE15F51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80728"/>
                <a:ext cx="7632848" cy="1938992"/>
              </a:xfrm>
              <a:prstGeom prst="rect">
                <a:avLst/>
              </a:prstGeom>
              <a:blipFill>
                <a:blip r:embed="rId2"/>
                <a:stretch>
                  <a:fillRect l="-798" t="-15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Graphique 13">
            <a:extLst>
              <a:ext uri="{FF2B5EF4-FFF2-40B4-BE49-F238E27FC236}">
                <a16:creationId xmlns:a16="http://schemas.microsoft.com/office/drawing/2014/main" id="{77719FF9-D3CA-463F-A605-AD446949F2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004292"/>
              </p:ext>
            </p:extLst>
          </p:nvPr>
        </p:nvGraphicFramePr>
        <p:xfrm>
          <a:off x="2804187" y="2996952"/>
          <a:ext cx="3450615" cy="3305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8905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Partie III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1F26187-DBB0-4082-BD48-9FF8E31F6CCA}"/>
              </a:ext>
            </a:extLst>
          </p:cNvPr>
          <p:cNvSpPr txBox="1"/>
          <p:nvPr/>
        </p:nvSpPr>
        <p:spPr>
          <a:xfrm>
            <a:off x="539552" y="2911614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Choix des hyperparamètres</a:t>
            </a:r>
          </a:p>
        </p:txBody>
      </p:sp>
    </p:spTree>
    <p:extLst>
      <p:ext uri="{BB962C8B-B14F-4D97-AF65-F5344CB8AC3E}">
        <p14:creationId xmlns:p14="http://schemas.microsoft.com/office/powerpoint/2010/main" val="159038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Contenu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5719BE9-2C56-42E6-84C2-343CE5638B8C}"/>
              </a:ext>
            </a:extLst>
          </p:cNvPr>
          <p:cNvSpPr txBox="1"/>
          <p:nvPr/>
        </p:nvSpPr>
        <p:spPr>
          <a:xfrm>
            <a:off x="539552" y="999727"/>
            <a:ext cx="80648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sz="2000" b="1" dirty="0"/>
              <a:t>Algorithmes de classification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KNN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Arbre de décision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 err="1"/>
              <a:t>Random</a:t>
            </a:r>
            <a:r>
              <a:rPr lang="fr-CA" sz="2000" dirty="0"/>
              <a:t> Forest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 err="1"/>
              <a:t>AdaBoost</a:t>
            </a:r>
            <a:endParaRPr lang="fr-CA" sz="2000" dirty="0"/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Gradient </a:t>
            </a:r>
            <a:r>
              <a:rPr lang="fr-CA" sz="2000" dirty="0" err="1"/>
              <a:t>Boosting</a:t>
            </a:r>
            <a:endParaRPr lang="fr-CA" sz="2000" dirty="0"/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Régression logistique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NN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SVM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Processus Gaussiens</a:t>
            </a:r>
          </a:p>
          <a:p>
            <a:pPr marL="914400" lvl="1" indent="-457200">
              <a:buFont typeface="+mj-lt"/>
              <a:buAutoNum type="arabicPeriod"/>
            </a:pPr>
            <a:endParaRPr lang="fr-CA" sz="2000" dirty="0"/>
          </a:p>
          <a:p>
            <a:pPr marL="457200" indent="-457200">
              <a:buFont typeface="+mj-lt"/>
              <a:buAutoNum type="arabicPeriod"/>
            </a:pPr>
            <a:r>
              <a:rPr lang="fr-CA" sz="2000" b="1" dirty="0"/>
              <a:t>De deux à plusieurs classes</a:t>
            </a:r>
          </a:p>
          <a:p>
            <a:pPr marL="914400" lvl="1" indent="-457200">
              <a:buFont typeface="+mj-lt"/>
              <a:buAutoNum type="arabicPeriod"/>
            </a:pPr>
            <a:endParaRPr lang="fr-CA" sz="2000" dirty="0"/>
          </a:p>
          <a:p>
            <a:pPr marL="457200" indent="-457200">
              <a:buFont typeface="+mj-lt"/>
              <a:buAutoNum type="arabicPeriod"/>
            </a:pPr>
            <a:r>
              <a:rPr lang="fr-CA" sz="2000" b="1" dirty="0"/>
              <a:t>Choix des hyperparamètres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Matrice de confusion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b="0" dirty="0"/>
              <a:t>Exactitude</a:t>
            </a:r>
            <a:r>
              <a:rPr lang="fr-CA" sz="2000" dirty="0"/>
              <a:t> (</a:t>
            </a:r>
            <a:r>
              <a:rPr lang="fr-CA" sz="2000" i="1" dirty="0" err="1"/>
              <a:t>Accuracy</a:t>
            </a:r>
            <a:r>
              <a:rPr lang="fr-CA" sz="20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fr-CA" sz="2000" b="0" dirty="0"/>
          </a:p>
          <a:p>
            <a:endParaRPr lang="fr-CA" sz="2000" b="0" dirty="0"/>
          </a:p>
        </p:txBody>
      </p:sp>
    </p:spTree>
    <p:extLst>
      <p:ext uri="{BB962C8B-B14F-4D97-AF65-F5344CB8AC3E}">
        <p14:creationId xmlns:p14="http://schemas.microsoft.com/office/powerpoint/2010/main" val="2291876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Type de classificateur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56989"/>
            <a:ext cx="3967225" cy="1983613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D1297884-2C99-4EB5-ABF8-84D432235346}"/>
              </a:ext>
            </a:extLst>
          </p:cNvPr>
          <p:cNvGrpSpPr/>
          <p:nvPr/>
        </p:nvGrpSpPr>
        <p:grpSpPr>
          <a:xfrm>
            <a:off x="5004048" y="1469497"/>
            <a:ext cx="2666138" cy="790457"/>
            <a:chOff x="5004048" y="1469497"/>
            <a:chExt cx="2666138" cy="790457"/>
          </a:xfrm>
        </p:grpSpPr>
        <p:pic>
          <p:nvPicPr>
            <p:cNvPr id="4" name="Picture 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1469497"/>
              <a:ext cx="2497446" cy="2613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128" y="1936011"/>
              <a:ext cx="1946058" cy="323943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DFA9DD0-0578-42DA-9DF4-C7F031E94F1A}"/>
              </a:ext>
            </a:extLst>
          </p:cNvPr>
          <p:cNvGrpSpPr/>
          <p:nvPr/>
        </p:nvGrpSpPr>
        <p:grpSpPr>
          <a:xfrm>
            <a:off x="305209" y="1469497"/>
            <a:ext cx="3834743" cy="1435992"/>
            <a:chOff x="305209" y="1469497"/>
            <a:chExt cx="3834743" cy="1435992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09" y="1469497"/>
              <a:ext cx="2593673" cy="2602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38" y="1957493"/>
              <a:ext cx="1492034" cy="2568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38" y="2580141"/>
              <a:ext cx="1809018" cy="32534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287" y="1972889"/>
              <a:ext cx="724276" cy="28706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1502" y="2616448"/>
              <a:ext cx="1338450" cy="287603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2EB18A9-984E-45A6-B4BE-C3F8C0F8FC28}"/>
              </a:ext>
            </a:extLst>
          </p:cNvPr>
          <p:cNvGrpSpPr/>
          <p:nvPr/>
        </p:nvGrpSpPr>
        <p:grpSpPr>
          <a:xfrm>
            <a:off x="5004048" y="3802175"/>
            <a:ext cx="3344751" cy="1176019"/>
            <a:chOff x="5004048" y="3802175"/>
            <a:chExt cx="3344751" cy="1176019"/>
          </a:xfrm>
        </p:grpSpPr>
        <p:pic>
          <p:nvPicPr>
            <p:cNvPr id="15" name="Picture 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3802175"/>
              <a:ext cx="3344751" cy="5993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128" y="4693918"/>
              <a:ext cx="2135021" cy="284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843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Baseline en classification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grpSp>
        <p:nvGrpSpPr>
          <p:cNvPr id="8" name="Group 7"/>
          <p:cNvGrpSpPr/>
          <p:nvPr/>
        </p:nvGrpSpPr>
        <p:grpSpPr>
          <a:xfrm>
            <a:off x="2077377" y="2060848"/>
            <a:ext cx="4989246" cy="4130562"/>
            <a:chOff x="7650534" y="2225515"/>
            <a:chExt cx="5112207" cy="4033869"/>
          </a:xfrm>
        </p:grpSpPr>
        <p:pic>
          <p:nvPicPr>
            <p:cNvPr id="9" name="Picture 4" descr="Résultats de recherche d'images pour « classification machine learning »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85"/>
            <a:stretch/>
          </p:blipFill>
          <p:spPr bwMode="auto">
            <a:xfrm>
              <a:off x="7650534" y="3142234"/>
              <a:ext cx="5112207" cy="3117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Ellipse 10"/>
            <p:cNvSpPr/>
            <p:nvPr/>
          </p:nvSpPr>
          <p:spPr>
            <a:xfrm rot="1410963">
              <a:off x="10294467" y="3208292"/>
              <a:ext cx="180421" cy="2817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" name="Ellipse 13"/>
            <p:cNvSpPr/>
            <p:nvPr/>
          </p:nvSpPr>
          <p:spPr>
            <a:xfrm rot="1410963">
              <a:off x="10767060" y="2808255"/>
              <a:ext cx="989027" cy="6679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2" name="Ellipse 14"/>
            <p:cNvSpPr/>
            <p:nvPr/>
          </p:nvSpPr>
          <p:spPr>
            <a:xfrm rot="1410963">
              <a:off x="11478149" y="5165195"/>
              <a:ext cx="989027" cy="6679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" name="Ellipse 15"/>
            <p:cNvSpPr/>
            <p:nvPr/>
          </p:nvSpPr>
          <p:spPr>
            <a:xfrm rot="1410963">
              <a:off x="10429032" y="4305486"/>
              <a:ext cx="494514" cy="6679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4" name="Connecteur droit 16"/>
            <p:cNvCxnSpPr/>
            <p:nvPr/>
          </p:nvCxnSpPr>
          <p:spPr>
            <a:xfrm flipH="1">
              <a:off x="8370614" y="2225515"/>
              <a:ext cx="720080" cy="371881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20"/>
            <p:cNvCxnSpPr/>
            <p:nvPr/>
          </p:nvCxnSpPr>
          <p:spPr>
            <a:xfrm>
              <a:off x="9054118" y="2493897"/>
              <a:ext cx="649260" cy="144781"/>
            </a:xfrm>
            <a:prstGeom prst="line">
              <a:avLst/>
            </a:prstGeom>
            <a:ln w="38100">
              <a:solidFill>
                <a:srgbClr val="300DFF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23"/>
            <p:cNvCxnSpPr/>
            <p:nvPr/>
          </p:nvCxnSpPr>
          <p:spPr>
            <a:xfrm flipH="1" flipV="1">
              <a:off x="8286414" y="2329305"/>
              <a:ext cx="728464" cy="152400"/>
            </a:xfrm>
            <a:prstGeom prst="line">
              <a:avLst/>
            </a:prstGeom>
            <a:ln w="38100">
              <a:solidFill>
                <a:srgbClr val="F517DB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24509A7D-374E-4190-8A9A-39303E29A84E}"/>
              </a:ext>
            </a:extLst>
          </p:cNvPr>
          <p:cNvSpPr txBox="1"/>
          <p:nvPr/>
        </p:nvSpPr>
        <p:spPr>
          <a:xfrm>
            <a:off x="673882" y="1461610"/>
            <a:ext cx="75676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000" dirty="0"/>
              <a:t>Mesure de performance minimale à atteindre par le classificateur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6A4086FD-7911-49D2-B65E-BD56AD5E4C8F}"/>
              </a:ext>
            </a:extLst>
          </p:cNvPr>
          <p:cNvSpPr txBox="1"/>
          <p:nvPr/>
        </p:nvSpPr>
        <p:spPr>
          <a:xfrm>
            <a:off x="5458186" y="2255934"/>
            <a:ext cx="195101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CA" sz="1600" dirty="0"/>
              <a:t>Classe majoritaire : </a:t>
            </a:r>
          </a:p>
          <a:p>
            <a:pPr marL="342900" indent="-342900">
              <a:buFontTx/>
              <a:buChar char="-"/>
            </a:pPr>
            <a:r>
              <a:rPr lang="fr-CA" sz="1600" b="1" dirty="0">
                <a:solidFill>
                  <a:srgbClr val="028DF4"/>
                </a:solidFill>
              </a:rPr>
              <a:t>Bleus</a:t>
            </a:r>
            <a:r>
              <a:rPr lang="fr-CA" sz="1600" dirty="0"/>
              <a:t> : </a:t>
            </a:r>
            <a:r>
              <a:rPr lang="fr-CA" sz="1600" b="1" dirty="0"/>
              <a:t>13</a:t>
            </a:r>
          </a:p>
          <a:p>
            <a:pPr marL="342900" indent="-342900">
              <a:buFontTx/>
              <a:buChar char="-"/>
            </a:pPr>
            <a:r>
              <a:rPr lang="fr-CA" sz="1600" b="1" dirty="0">
                <a:solidFill>
                  <a:srgbClr val="FF31AC"/>
                </a:solidFill>
              </a:rPr>
              <a:t>Roses</a:t>
            </a:r>
            <a:r>
              <a:rPr lang="fr-CA" sz="1600" dirty="0"/>
              <a:t> : 7</a:t>
            </a:r>
          </a:p>
        </p:txBody>
      </p:sp>
    </p:spTree>
    <p:extLst>
      <p:ext uri="{BB962C8B-B14F-4D97-AF65-F5344CB8AC3E}">
        <p14:creationId xmlns:p14="http://schemas.microsoft.com/office/powerpoint/2010/main" val="4154039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Matrice de confusion binaire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2" descr="https://user.oc-static.com/upload/2017/03/02/14884666421501_P2C1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9" y="3887869"/>
            <a:ext cx="6218957" cy="20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6F181D32-4631-483D-913D-A8E43C63D935}"/>
              </a:ext>
            </a:extLst>
          </p:cNvPr>
          <p:cNvGrpSpPr/>
          <p:nvPr/>
        </p:nvGrpSpPr>
        <p:grpSpPr>
          <a:xfrm>
            <a:off x="5672093" y="2686042"/>
            <a:ext cx="3471907" cy="3358124"/>
            <a:chOff x="5247094" y="2520000"/>
            <a:chExt cx="3471907" cy="3358124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646" y="3151793"/>
              <a:ext cx="2627355" cy="272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646" y="2520000"/>
              <a:ext cx="1065573" cy="1707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732" y="2520000"/>
              <a:ext cx="980003" cy="154955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6581717" y="2808000"/>
              <a:ext cx="218785" cy="210748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7893342" y="2808000"/>
              <a:ext cx="218785" cy="210748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094" y="3191226"/>
              <a:ext cx="673825" cy="1716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5560705" y="3517574"/>
              <a:ext cx="1531575" cy="503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4A42E7AC-B948-454A-8470-FC0AD12F11CD}"/>
              </a:ext>
            </a:extLst>
          </p:cNvPr>
          <p:cNvSpPr txBox="1"/>
          <p:nvPr/>
        </p:nvSpPr>
        <p:spPr>
          <a:xfrm>
            <a:off x="565667" y="999727"/>
            <a:ext cx="7752674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L'exactitude seule est insuffisante pour évaluer un classificateur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La matrice complète dénombre aussi les occurrences d'erreurs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Aide à diagnostiquer les problèmes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Utilisée pour mesurer la performance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4046077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Matrice de confusion binaire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2" descr="https://user.oc-static.com/upload/2017/03/02/14884666421501_P2C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9" y="3887869"/>
            <a:ext cx="6218957" cy="20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6F181D32-4631-483D-913D-A8E43C63D935}"/>
              </a:ext>
            </a:extLst>
          </p:cNvPr>
          <p:cNvGrpSpPr/>
          <p:nvPr/>
        </p:nvGrpSpPr>
        <p:grpSpPr>
          <a:xfrm>
            <a:off x="5672093" y="2686042"/>
            <a:ext cx="3471907" cy="3358124"/>
            <a:chOff x="5247094" y="2520000"/>
            <a:chExt cx="3471907" cy="3358124"/>
          </a:xfrm>
        </p:grpSpPr>
        <p:pic>
          <p:nvPicPr>
            <p:cNvPr id="6" name="Picture 6 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646" y="3151793"/>
              <a:ext cx="2627355" cy="272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 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646" y="2520000"/>
              <a:ext cx="1065573" cy="1707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732" y="2520000"/>
              <a:ext cx="980003" cy="154955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6581717" y="2808000"/>
              <a:ext cx="218785" cy="210748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7893342" y="2808000"/>
              <a:ext cx="218785" cy="210748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094" y="3191226"/>
              <a:ext cx="673825" cy="1716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5560705" y="3517574"/>
              <a:ext cx="1531575" cy="503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Résultats de recherche d'images pour « classification machine learning »">
            <a:extLst>
              <a:ext uri="{FF2B5EF4-FFF2-40B4-BE49-F238E27FC236}">
                <a16:creationId xmlns:a16="http://schemas.microsoft.com/office/drawing/2014/main" id="{1419AA6B-F66E-4776-8E16-D2A53B63B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5"/>
          <a:stretch/>
        </p:blipFill>
        <p:spPr bwMode="auto">
          <a:xfrm>
            <a:off x="551148" y="966253"/>
            <a:ext cx="4536504" cy="276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8F6532-3FA2-4EC8-872E-777A761C9F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3" y="3610020"/>
            <a:ext cx="1004641" cy="20989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B25970-557A-4400-ABFD-2FD5AD9CBEB8}"/>
              </a:ext>
            </a:extLst>
          </p:cNvPr>
          <p:cNvCxnSpPr>
            <a:stCxn id="16" idx="0"/>
          </p:cNvCxnSpPr>
          <p:nvPr/>
        </p:nvCxnSpPr>
        <p:spPr>
          <a:xfrm flipV="1">
            <a:off x="885074" y="2330241"/>
            <a:ext cx="1585911" cy="127977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19A32F0-DE6E-4E81-8885-1EC2A5FDD6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49" y="3628258"/>
            <a:ext cx="1062213" cy="21214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C46058-919E-4F99-BAEC-F9F953CD6010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2915157" y="3190620"/>
            <a:ext cx="662999" cy="4376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30C8F1D9-8CD7-4F86-AF87-31E3681118C1}"/>
              </a:ext>
            </a:extLst>
          </p:cNvPr>
          <p:cNvSpPr txBox="1"/>
          <p:nvPr/>
        </p:nvSpPr>
        <p:spPr>
          <a:xfrm>
            <a:off x="5129475" y="990327"/>
            <a:ext cx="38164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CA" sz="2400" b="1" dirty="0"/>
              <a:t>Exactitude</a:t>
            </a:r>
            <a:r>
              <a:rPr lang="fr-CA" sz="2400" dirty="0"/>
              <a:t> (</a:t>
            </a:r>
            <a:r>
              <a:rPr lang="fr-CA" sz="2400" i="1" dirty="0" err="1"/>
              <a:t>accuracy</a:t>
            </a:r>
            <a:r>
              <a:rPr lang="fr-CA" sz="2400" dirty="0"/>
              <a:t>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68C5411-20F7-4EBB-A5D7-598BAFF2DC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15" y="1569221"/>
            <a:ext cx="3989085" cy="4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00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i="1" dirty="0"/>
              <a:t>No Free Lunch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DCA554A-E419-4D98-8161-649543042F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3342801"/>
                  </p:ext>
                </p:extLst>
              </p:nvPr>
            </p:nvGraphicFramePr>
            <p:xfrm>
              <a:off x="179512" y="1196752"/>
              <a:ext cx="8784976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72208">
                      <a:extLst>
                        <a:ext uri="{9D8B030D-6E8A-4147-A177-3AD203B41FA5}">
                          <a16:colId xmlns:a16="http://schemas.microsoft.com/office/drawing/2014/main" val="2985947901"/>
                        </a:ext>
                      </a:extLst>
                    </a:gridCol>
                    <a:gridCol w="2232248">
                      <a:extLst>
                        <a:ext uri="{9D8B030D-6E8A-4147-A177-3AD203B41FA5}">
                          <a16:colId xmlns:a16="http://schemas.microsoft.com/office/drawing/2014/main" val="3052068134"/>
                        </a:ext>
                      </a:extLst>
                    </a:gridCol>
                    <a:gridCol w="2376264">
                      <a:extLst>
                        <a:ext uri="{9D8B030D-6E8A-4147-A177-3AD203B41FA5}">
                          <a16:colId xmlns:a16="http://schemas.microsoft.com/office/drawing/2014/main" val="2978012303"/>
                        </a:ext>
                      </a:extLst>
                    </a:gridCol>
                    <a:gridCol w="2304256">
                      <a:extLst>
                        <a:ext uri="{9D8B030D-6E8A-4147-A177-3AD203B41FA5}">
                          <a16:colId xmlns:a16="http://schemas.microsoft.com/office/drawing/2014/main" val="1430554957"/>
                        </a:ext>
                      </a:extLst>
                    </a:gridCol>
                  </a:tblGrid>
                  <a:tr h="36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dirty="0"/>
                            <a:t>Algorithme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dirty="0"/>
                            <a:t>Classe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dirty="0"/>
                            <a:t>Restrictions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dirty="0"/>
                            <a:t>Préférences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208516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CA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fr-CA" dirty="0"/>
                            <a:t>-NN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Basé sur les exemples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Dimensionalité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Problèmes à base de distances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81357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Arbre de décision &amp; Forêt aléatoire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Séparateur</a:t>
                          </a:r>
                          <a:r>
                            <a:rPr lang="fr-CA" b="1" dirty="0"/>
                            <a:t>s</a:t>
                          </a:r>
                          <a:r>
                            <a:rPr lang="fr-CA" dirty="0"/>
                            <a:t> linéaires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Moins utiles quand entrées indépendantes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Données en catégories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302201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SVM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Séparateur </a:t>
                          </a:r>
                        </a:p>
                        <a:p>
                          <a:r>
                            <a:rPr lang="fr-CA" dirty="0"/>
                            <a:t>(non-)linéaire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Bonne séparation des données (kernel trick)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Problèmes à deux classes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53895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Régression Logistique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Probabiliste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Taille de l'entrée et # de caractéristiques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Rapport signal à bruit bas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98227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dirty="0"/>
                            <a:t>Processus Gaussiens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Probabiliste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Peu de restriction</a:t>
                          </a:r>
                        </a:p>
                        <a:p>
                          <a:r>
                            <a:rPr lang="fr-CA" dirty="0"/>
                            <a:t>Très paramétrables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Peu de préférence</a:t>
                          </a:r>
                        </a:p>
                        <a:p>
                          <a:r>
                            <a:rPr lang="fr-CA" dirty="0"/>
                            <a:t>Grande Capacité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007982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dirty="0"/>
                            <a:t>Réseaux de neurones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Approximation </a:t>
                          </a:r>
                        </a:p>
                        <a:p>
                          <a:r>
                            <a:rPr lang="fr-CA" dirty="0"/>
                            <a:t>non-linéaire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Peu de restriction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Données </a:t>
                          </a:r>
                          <a14:m>
                            <m:oMath xmlns:m="http://schemas.openxmlformats.org/officeDocument/2006/math">
                              <m:r>
                                <a:rPr lang="fr-CA" i="1" dirty="0" smtClean="0">
                                  <a:latin typeface="Cambria Math" panose="02040503050406030204" pitchFamily="18" charset="0"/>
                                </a:rPr>
                                <m:t>∈[−1,1]</m:t>
                              </m:r>
                            </m:oMath>
                          </a14:m>
                          <a:endParaRPr lang="fr-CA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92435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i="1" dirty="0"/>
                            <a:t>Bagging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Méta-heuristique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Pas de restriction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Données très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9940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0DCA554A-E419-4D98-8161-649543042F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3342801"/>
                  </p:ext>
                </p:extLst>
              </p:nvPr>
            </p:nvGraphicFramePr>
            <p:xfrm>
              <a:off x="179512" y="1196752"/>
              <a:ext cx="8784976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72208">
                      <a:extLst>
                        <a:ext uri="{9D8B030D-6E8A-4147-A177-3AD203B41FA5}">
                          <a16:colId xmlns:a16="http://schemas.microsoft.com/office/drawing/2014/main" val="2985947901"/>
                        </a:ext>
                      </a:extLst>
                    </a:gridCol>
                    <a:gridCol w="2232248">
                      <a:extLst>
                        <a:ext uri="{9D8B030D-6E8A-4147-A177-3AD203B41FA5}">
                          <a16:colId xmlns:a16="http://schemas.microsoft.com/office/drawing/2014/main" val="3052068134"/>
                        </a:ext>
                      </a:extLst>
                    </a:gridCol>
                    <a:gridCol w="2376264">
                      <a:extLst>
                        <a:ext uri="{9D8B030D-6E8A-4147-A177-3AD203B41FA5}">
                          <a16:colId xmlns:a16="http://schemas.microsoft.com/office/drawing/2014/main" val="2978012303"/>
                        </a:ext>
                      </a:extLst>
                    </a:gridCol>
                    <a:gridCol w="2304256">
                      <a:extLst>
                        <a:ext uri="{9D8B030D-6E8A-4147-A177-3AD203B41FA5}">
                          <a16:colId xmlns:a16="http://schemas.microsoft.com/office/drawing/2014/main" val="143055495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dirty="0"/>
                            <a:t>Algorithme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dirty="0"/>
                            <a:t>Classe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dirty="0"/>
                            <a:t>Restrictions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dirty="0"/>
                            <a:t>Préférences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208516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6" t="-61905" r="-371010" b="-6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Basé sur les exemples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Dimensionalité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Problèmes à base de distances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81357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Arbre de décision &amp; Forêt aléatoire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Séparateur</a:t>
                          </a:r>
                          <a:r>
                            <a:rPr lang="fr-CA" b="1" dirty="0"/>
                            <a:t>s</a:t>
                          </a:r>
                          <a:r>
                            <a:rPr lang="fr-CA" dirty="0"/>
                            <a:t> linéaires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Moins utiles quand entrées indépendantes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Données en catégories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302201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SVM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Séparateur </a:t>
                          </a:r>
                        </a:p>
                        <a:p>
                          <a:r>
                            <a:rPr lang="fr-CA" dirty="0"/>
                            <a:t>(non-)linéaire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Bonne séparation des données (kernel trick)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Problèmes à deux classes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53895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Régression Logistique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Probabiliste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Taille de l'entrée et # de caractéristiques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Rapport signal à bruit bas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98227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dirty="0"/>
                            <a:t>Processus Gaussiens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Probabiliste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Peu de restriction</a:t>
                          </a:r>
                        </a:p>
                        <a:p>
                          <a:r>
                            <a:rPr lang="fr-CA" dirty="0"/>
                            <a:t>Très paramétrables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Peu de préférence</a:t>
                          </a:r>
                        </a:p>
                        <a:p>
                          <a:r>
                            <a:rPr lang="fr-CA" dirty="0"/>
                            <a:t>Grande Capacité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007982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dirty="0"/>
                            <a:t>Réseaux de neurones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Approximation </a:t>
                          </a:r>
                        </a:p>
                        <a:p>
                          <a:r>
                            <a:rPr lang="fr-CA" dirty="0"/>
                            <a:t>non-linéaire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Peu de restriction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1746" t="-562857" r="-1058" b="-10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2435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i="1" dirty="0"/>
                            <a:t>Bagging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Méta-heuristique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Pas de restriction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CA" dirty="0"/>
                            <a:t>Données très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99404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7049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80928"/>
            <a:ext cx="1512167" cy="9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6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Partie 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F5DE658-60FF-452A-BEF0-39931DEF62A5}"/>
              </a:ext>
            </a:extLst>
          </p:cNvPr>
          <p:cNvSpPr txBox="1"/>
          <p:nvPr/>
        </p:nvSpPr>
        <p:spPr>
          <a:xfrm>
            <a:off x="683568" y="2911614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Algorithmes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9219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Famille de prédicteur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7" name="Picture 2 1" descr="http://scikit-learn.org/stable/_images/sphx_glr_plot_classifier_comparison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6" r="18294" b="64842"/>
          <a:stretch/>
        </p:blipFill>
        <p:spPr bwMode="auto">
          <a:xfrm>
            <a:off x="2599878" y="909000"/>
            <a:ext cx="6599684" cy="17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 2" descr="http://scikit-learn.org/stable/_images/sphx_glr_plot_classifier_comparison_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1" r="72589" b="64842"/>
          <a:stretch/>
        </p:blipFill>
        <p:spPr bwMode="auto">
          <a:xfrm>
            <a:off x="-32370" y="909000"/>
            <a:ext cx="2632248" cy="17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644E9D52-3F21-4DAA-9704-347F1CB0342E}"/>
              </a:ext>
            </a:extLst>
          </p:cNvPr>
          <p:cNvSpPr txBox="1"/>
          <p:nvPr/>
        </p:nvSpPr>
        <p:spPr>
          <a:xfrm>
            <a:off x="260946" y="3102190"/>
            <a:ext cx="8391467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/>
              <a:t>Dépend du choix d'algorithme d'apprentissage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b="0" dirty="0"/>
              <a:t>Définis l'</a:t>
            </a:r>
            <a:r>
              <a:rPr lang="fr-CA" sz="2400" b="1" dirty="0"/>
              <a:t>espace des prédicteurs</a:t>
            </a:r>
            <a:r>
              <a:rPr lang="fr-CA" sz="2400" b="0" dirty="0"/>
              <a:t> admissibles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b="1" dirty="0"/>
              <a:t>Forme </a:t>
            </a:r>
            <a:r>
              <a:rPr lang="fr-CA" sz="2400" dirty="0"/>
              <a:t>de la frontière de décision 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b="1" dirty="0"/>
              <a:t>Classe </a:t>
            </a:r>
            <a:r>
              <a:rPr lang="fr-CA" sz="2400" b="0" dirty="0"/>
              <a:t>de régularité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b="1" dirty="0"/>
              <a:t>Capacité </a:t>
            </a:r>
            <a:r>
              <a:rPr lang="fr-CA" sz="2400" dirty="0"/>
              <a:t>du prédicteur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b="0" dirty="0"/>
              <a:t>Le modèle peut être </a:t>
            </a:r>
            <a:r>
              <a:rPr lang="fr-CA" sz="2400" b="1" dirty="0"/>
              <a:t>paramétrique </a:t>
            </a:r>
            <a:r>
              <a:rPr lang="fr-CA" sz="2400" b="0" dirty="0"/>
              <a:t>ou </a:t>
            </a:r>
            <a:r>
              <a:rPr lang="fr-CA" sz="2400" b="1" dirty="0"/>
              <a:t>non-paramétrique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B29BF8-8B26-4364-AE12-E9D58971CCD2}"/>
              </a:ext>
            </a:extLst>
          </p:cNvPr>
          <p:cNvSpPr/>
          <p:nvPr/>
        </p:nvSpPr>
        <p:spPr>
          <a:xfrm>
            <a:off x="1508501" y="5642242"/>
            <a:ext cx="6126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3200" b="1" dirty="0">
                <a:solidFill>
                  <a:srgbClr val="FF0000"/>
                </a:solidFill>
              </a:rPr>
              <a:t>Théorème du "No Free Lunch"</a:t>
            </a:r>
            <a:endParaRPr lang="fr-CA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2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0F5DE658-60FF-452A-BEF0-39931DEF62A5}"/>
                  </a:ext>
                </a:extLst>
              </p:cNvPr>
              <p:cNvSpPr txBox="1"/>
              <p:nvPr/>
            </p:nvSpPr>
            <p:spPr>
              <a:xfrm>
                <a:off x="539552" y="2996952"/>
                <a:ext cx="80648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CA" sz="4000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fr-CA" sz="4000" b="1" dirty="0"/>
                  <a:t>-NN</a:t>
                </a:r>
              </a:p>
            </p:txBody>
          </p:sp>
        </mc:Choice>
        <mc:Fallback xmlns=""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0F5DE658-60FF-452A-BEF0-39931DEF6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996952"/>
                <a:ext cx="8064896" cy="707886"/>
              </a:xfrm>
              <a:prstGeom prst="rect">
                <a:avLst/>
              </a:prstGeom>
              <a:blipFill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46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CA" dirty="0"/>
                  <a:t>Les plus proches voisins (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A" dirty="0"/>
                  <a:t>-NN)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84" t="-16000" b="-3840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8" name="Picture 2" descr="Résultats de recherche d'images pour « K-Nearest Neighbors 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4" y="2777735"/>
            <a:ext cx="4392488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5018D055-79AF-4A28-890F-60EC4956B48B}"/>
              </a:ext>
            </a:extLst>
          </p:cNvPr>
          <p:cNvSpPr txBox="1"/>
          <p:nvPr/>
        </p:nvSpPr>
        <p:spPr>
          <a:xfrm>
            <a:off x="239264" y="980728"/>
            <a:ext cx="866023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/>
              <a:t>Méthode non paramétrique pour la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/>
              <a:t>Consiste à faire des vote de majorité locaux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/>
              <a:t>Utilise directement les données d'entrainement pour prédire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3">
                <a:extLst>
                  <a:ext uri="{FF2B5EF4-FFF2-40B4-BE49-F238E27FC236}">
                    <a16:creationId xmlns:a16="http://schemas.microsoft.com/office/drawing/2014/main" id="{EC6B7685-B983-4C13-B631-D742E1A67E76}"/>
                  </a:ext>
                </a:extLst>
              </p:cNvPr>
              <p:cNvSpPr txBox="1"/>
              <p:nvPr/>
            </p:nvSpPr>
            <p:spPr>
              <a:xfrm>
                <a:off x="4860032" y="3429000"/>
                <a:ext cx="4176464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fr-CA" sz="2000" dirty="0"/>
                  <a:t>Avec </a:t>
                </a:r>
                <a14:m>
                  <m:oMath xmlns:m="http://schemas.openxmlformats.org/officeDocument/2006/math">
                    <m:r>
                      <a:rPr lang="fr-CA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fr-CA" sz="2000" dirty="0"/>
                  <a:t> et distance Euclidienne</a:t>
                </a:r>
              </a:p>
            </p:txBody>
          </p:sp>
        </mc:Choice>
        <mc:Fallback xmlns="">
          <p:sp>
            <p:nvSpPr>
              <p:cNvPr id="10" name="TextBox 3">
                <a:extLst>
                  <a:ext uri="{FF2B5EF4-FFF2-40B4-BE49-F238E27FC236}">
                    <a16:creationId xmlns:a16="http://schemas.microsoft.com/office/drawing/2014/main" id="{EC6B7685-B983-4C13-B631-D742E1A67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429000"/>
                <a:ext cx="4176464" cy="400110"/>
              </a:xfrm>
              <a:prstGeom prst="rect">
                <a:avLst/>
              </a:prstGeom>
              <a:blipFill>
                <a:blip r:embed="rId4"/>
                <a:stretch>
                  <a:fillRect l="-1460" t="-7692" r="-438" b="-2769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3">
                <a:extLst>
                  <a:ext uri="{FF2B5EF4-FFF2-40B4-BE49-F238E27FC236}">
                    <a16:creationId xmlns:a16="http://schemas.microsoft.com/office/drawing/2014/main" id="{CC0B9522-93E1-4A7F-AF9C-A6DBBDD1A84B}"/>
                  </a:ext>
                </a:extLst>
              </p:cNvPr>
              <p:cNvSpPr txBox="1"/>
              <p:nvPr/>
            </p:nvSpPr>
            <p:spPr>
              <a:xfrm>
                <a:off x="4877147" y="4828435"/>
                <a:ext cx="4176464" cy="67056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fr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fr-CA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A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sSub>
                            <m:sSubPr>
                              <m:ctrlP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fr-CA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CA" sz="2000" dirty="0"/>
              </a:p>
            </p:txBody>
          </p:sp>
        </mc:Choice>
        <mc:Fallback xmlns="">
          <p:sp>
            <p:nvSpPr>
              <p:cNvPr id="11" name="TextBox 3">
                <a:extLst>
                  <a:ext uri="{FF2B5EF4-FFF2-40B4-BE49-F238E27FC236}">
                    <a16:creationId xmlns:a16="http://schemas.microsoft.com/office/drawing/2014/main" id="{CC0B9522-93E1-4A7F-AF9C-A6DBBDD1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147" y="4828435"/>
                <a:ext cx="4176464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3">
                <a:extLst>
                  <a:ext uri="{FF2B5EF4-FFF2-40B4-BE49-F238E27FC236}">
                    <a16:creationId xmlns:a16="http://schemas.microsoft.com/office/drawing/2014/main" id="{82BB48F6-4F0F-4B50-87D8-DC5B8770408D}"/>
                  </a:ext>
                </a:extLst>
              </p:cNvPr>
              <p:cNvSpPr txBox="1"/>
              <p:nvPr/>
            </p:nvSpPr>
            <p:spPr>
              <a:xfrm>
                <a:off x="4877147" y="4157867"/>
                <a:ext cx="4176464" cy="67056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fr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fr-CA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A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CA" sz="2000" dirty="0"/>
              </a:p>
            </p:txBody>
          </p:sp>
        </mc:Choice>
        <mc:Fallback xmlns="">
          <p:sp>
            <p:nvSpPr>
              <p:cNvPr id="12" name="TextBox 3">
                <a:extLst>
                  <a:ext uri="{FF2B5EF4-FFF2-40B4-BE49-F238E27FC236}">
                    <a16:creationId xmlns:a16="http://schemas.microsoft.com/office/drawing/2014/main" id="{82BB48F6-4F0F-4B50-87D8-DC5B87704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147" y="4157867"/>
                <a:ext cx="4176464" cy="670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6538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64,192"/>
  <p:tag name="LATEXADDIN" val="\documentclass{article}&#10;\usepackage{amsmath}&#10;\pagestyle{empty}&#10;\begin{document}&#10;&#10;&#10;$$&#10;h(\mathbf{x}) = y&#10;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731,1586"/>
  <p:tag name="LATEXADDIN" val="\documentclass{article}&#10;\usepackage{amsmath}&#10;\usepackage[utf8]{inputenc}&#10;\usepackage[T1]{fontenc}&#10;\pagestyle{empty}&#10; \renewcommand{\familydefault}{\sfdefault}&#10;\begin{document}&#10;&#10;impureté : 0.0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730,4087"/>
  <p:tag name="LATEXADDIN" val="\documentclass{article}&#10;\usepackage{amsmath}&#10;\usepackage[utf8]{inputenc}&#10;\usepackage[T1]{fontenc}&#10;\pagestyle{empty}&#10; \renewcommand{\familydefault}{\sfdefault}&#10;\begin{document}&#10;&#10;impureté : 0.5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599,175"/>
  <p:tag name="LATEXADDIN" val="\documentclass{article}&#10;\usepackage{amsmath}&#10;\usepackage[utf8]{inputenc}&#10;\usepackage[T1]{fontenc}&#10;\pagestyle{empty}&#10; \renewcommand{\familydefault}{\sfdefault}&#10;\begin{document}&#10;&#10;$$\text{Gain(règle)} = \text{Gini}(T) - w_o \text{Gini}(T_o) - w_n \text{Gini}(T_n)$$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9809"/>
  <p:tag name="ORIGINALWIDTH" val="1919,76"/>
  <p:tag name="LATEXADDIN" val="\documentclass{article}&#10;\usepackage{amsmath}&#10;\usepackage[utf8]{inputenc}&#10;\usepackage[T1]{fontenc}&#10;\pagestyle{empty}&#10; \renewcommand{\familydefault}{\sfdefault}&#10;\begin{document}&#10;&#10;Gain : $0.44 - \frac{2}{6}\cdot 0.0 - \frac{4}{6}\cdot 0.5 = 0.11$&#10;\end{document}"/>
  <p:tag name="IGUANATEXSIZE" val="20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9809"/>
  <p:tag name="ORIGINALWIDTH" val="809,1488"/>
  <p:tag name="LATEXADDIN" val="\documentclass{article}&#10;\usepackage{amsmath}&#10;\usepackage[utf8]{inputenc}&#10;\usepackage[T1]{fontenc}&#10;\pagestyle{empty}&#10; \renewcommand{\familydefault}{\sfdefault}&#10;\begin{document}&#10;&#10;$1 - (\frac{2}{6})^2 - (\frac{4}{6})^2$&#10;\end{document}"/>
  <p:tag name="IGUANATEXSIZE" val="20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48,556"/>
  <p:tag name="LATEXADDIN" val="\documentclass{article}&#10;\usepackage{amsmath}&#10;\usepackage[utf8]{inputenc}&#10;\usepackage[T1]{fontenc}&#10;\pagestyle{empty}&#10; \renewcommand{\familydefault}{\sfdefault}&#10;\begin{document}&#10;&#10;$$\text{Gain}\left(x_i^{(type)} = \text{sport}\right) = 0.11$$&#10;&#10;\end{document}"/>
  <p:tag name="IGUANATEXSIZE" val="20"/>
  <p:tag name="IGUANATEXCURSOR" val="2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660,292"/>
  <p:tag name="LATEXADDIN" val="\documentclass{article}&#10;\usepackage{amsmath}&#10;\usepackage[utf8]{inputenc}&#10;\usepackage[T1]{fontenc}&#10;\pagestyle{empty}&#10; \renewcommand{\familydefault}{\sfdefault}&#10;\begin{document}&#10;&#10;$$\text{Gain}\left(x_i^{(type)} = \text{familiale}\right) = 0.0$$&#10;&#10;\end{document}"/>
  <p:tag name="IGUANATEXSIZE" val="20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664,792"/>
  <p:tag name="LATEXADDIN" val="\documentclass{article}&#10;\usepackage{amsmath}&#10;\usepackage[utf8]{inputenc}&#10;\usepackage[T1]{fontenc}&#10;\pagestyle{empty}&#10; \renewcommand{\familydefault}{\sfdefault}&#10;\begin{document}&#10;&#10;$$\text{Gain}\left(x_i^{(type)} = \text{camion}\right) = 0.17$$&#10;&#10;\end{document}"/>
  <p:tag name="IGUANATEXSIZE" val="2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477,315"/>
  <p:tag name="LATEXADDIN" val="\documentclass{article}&#10;\usepackage{amsmath}&#10;\usepackage[utf8]{inputenc}&#10;\usepackage[T1]{fontenc}&#10;\pagestyle{empty}&#10; \renewcommand{\familydefault}{\sfdefault}&#10;\begin{document}&#10;&#10;$$\text{Gain}\left(x_i^{(age)} \leq 18.5 \right) = 0.04$$&#10;&#10;\end{document}"/>
  <p:tag name="IGUANATEXSIZE" val="20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470,566"/>
  <p:tag name="LATEXADDIN" val="\documentclass{article}&#10;\usepackage{amsmath}&#10;\usepackage[utf8]{inputenc}&#10;\usepackage[T1]{fontenc}&#10;\pagestyle{empty}&#10; \renewcommand{\familydefault}{\sfdefault}&#10;\begin{document}&#10;&#10;$$\text{Gain}\left(x_i^{(age)} \leq 21.5  \right) = 0.11$$&#10;&#10;\end{document}"/>
  <p:tag name="IGUANATEXSIZE" val="20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43,2321"/>
  <p:tag name="LATEXADDIN" val="\documentclass{article}&#10;\usepackage{amsmath}&#10;\usepackage[utf8]{inputenc}&#10;\usepackage[T1]{fontenc}&#10;\pagestyle{empty}&#10; \renewcommand{\familydefault}{\sfdefault}&#10;\begin{document}&#10;&#10;oui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474,316"/>
  <p:tag name="LATEXADDIN" val="\documentclass{article}&#10;\usepackage{amsmath}&#10;\usepackage[utf8]{inputenc}&#10;\usepackage[T1]{fontenc}&#10;\pagestyle{empty}&#10; \renewcommand{\familydefault}{\sfdefault}&#10;\begin{document}&#10;&#10;$$\text{Gain}\left(x_i^{(age)} \leq 27.5  \right) = 0.22$$&#10;&#10;\end{document}"/>
  <p:tag name="IGUANATEXSIZE" val="20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LATEXADDIN" val="\documentclass{article}&#10;\usepackage{amsmath}&#10;\usepackage[utf8]{inputenc}&#10;\usepackage[T1]{fontenc}&#10;\pagestyle{empty}&#10; \renewcommand{\familydefault}{\sfdefault}&#10;\begin{document}&#10;&#10;$\dots$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686,1642"/>
  <p:tag name="LATEXADDIN" val="\documentclass{article}&#10;\usepackage{amsmath}&#10;\usepackage[utf8]{inputenc}&#10;\usepackage[T1]{fontenc}&#10;\pagestyle{empty}&#10; \renewcommand{\familydefault}{\sfdefault}&#10;\begin{document}&#10;&#10;$$x_i^{(age)} \leq 27.5$$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54,8931"/>
  <p:tag name="LATEXADDIN" val="\documentclass{article}&#10;\usepackage{amsmath}&#10;\usepackage[utf8]{inputenc}&#10;\usepackage[T1]{fontenc}&#10;\pagestyle{empty}&#10; \renewcommand{\familydefault}{\sfdefault}&#10;\begin{document}&#10;&#10;arbre de décision&#10;&#10;\end{document}"/>
  <p:tag name="IGUANATEXSIZE" val="20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714,6606"/>
  <p:tag name="LATEXADDIN" val="\documentclass{article}&#10;\usepackage{amsmath}&#10;\usepackage[utf8]{inputenc}&#10;\usepackage[T1]{fontenc}&#10;\pagestyle{empty}&#10; \renewcommand{\familydefault}{\sfdefault}&#10;\begin{document}&#10;&#10;forêt aléatoire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860,8923"/>
  <p:tag name="LATEXADDIN" val="\documentclass{article}&#10;\usepackage{amsmath}&#10;\usepackage[utf8]{inputenc}&#10;\usepackage[T1]{fontenc}&#10;\pagestyle{empty}&#10; \renewcommand{\familydefault}{\sfdefault}&#10;\begin{document}&#10;&#10;\textbf{Bootstrapping} :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,23748"/>
  <p:tag name="ORIGINALWIDTH" val="720,3619"/>
  <p:tag name="LATEXADDIN" val="\documentclass{article}&#10;\usepackage{amsmath}&#10;\usepackage[utf8]{inputenc}&#10;\usepackage[T1]{fontenc}&#10;\pagestyle{empty}&#10; \renewcommand{\familydefault}{\sfdefault}&#10;\begin{document}&#10;&#10;Échantillonnage d'un sous-ensemble $D_m$ des données d'entraînement avec remise&#10;&#10;\end{document}"/>
  <p:tag name="IGUANATEXSIZE" val="20"/>
  <p:tag name="IGUANATEXCURSOR" val="2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39,4826"/>
  <p:tag name="LATEXADDIN" val="\documentclass{article}&#10;\usepackage{amsmath}&#10;\usepackage[utf8]{inputenc}&#10;\usepackage[T1]{fontenc}&#10;\pagestyle{empty}&#10; \renewcommand{\familydefault}{\sfdefault}&#10;\begin{document}&#10;&#10;$D_1$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42,4822"/>
  <p:tag name="LATEXADDIN" val="\documentclass{article}&#10;\usepackage{amsmath}&#10;\usepackage[utf8]{inputenc}&#10;\usepackage[T1]{fontenc}&#10;\pagestyle{empty}&#10; \renewcommand{\familydefault}{\sfdefault}&#10;\begin{document}&#10;&#10;$D_2$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43,2321"/>
  <p:tag name="LATEXADDIN" val="\documentclass{article}&#10;\usepackage{amsmath}&#10;\usepackage[utf8]{inputenc}&#10;\usepackage[T1]{fontenc}&#10;\pagestyle{empty}&#10; \renewcommand{\familydefault}{\sfdefault}&#10;\begin{document}&#10;&#10;$D_3$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,74276"/>
  <p:tag name="ORIGINALWIDTH" val="171,7285"/>
  <p:tag name="LATEXADDIN" val="\documentclass{article}&#10;\usepackage{amsmath}&#10;\usepackage[utf8]{inputenc}&#10;\usepackage[T1]{fontenc}&#10;\pagestyle{empty}&#10; \renewcommand{\familydefault}{\sfdefault}&#10;\begin{document}&#10;&#10;non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44,7319"/>
  <p:tag name="LATEXADDIN" val="\documentclass{article}&#10;\usepackage{amsmath}&#10;\usepackage[utf8]{inputenc}&#10;\usepackage[T1]{fontenc}&#10;\pagestyle{empty}&#10; \renewcommand{\familydefault}{\sfdefault}&#10;\begin{document}&#10;&#10;$D_4$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[utf8]{inputenc}&#10;\usepackage[T1]{fontenc}&#10;\pagestyle{empty}&#10; \renewcommand{\familydefault}{\sfdefault}&#10;\begin{document}&#10;&#10;$D$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860,8923"/>
  <p:tag name="LATEXADDIN" val="\documentclass{article}&#10;\usepackage{amsmath}&#10;\usepackage[utf8]{inputenc}&#10;\usepackage[T1]{fontenc}&#10;\pagestyle{empty}&#10; \renewcommand{\familydefault}{\sfdefault}&#10;\begin{document}&#10;&#10;\textbf{Bootstrapping} :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,23748"/>
  <p:tag name="ORIGINALWIDTH" val="720,3619"/>
  <p:tag name="LATEXADDIN" val="\documentclass{article}&#10;\usepackage{amsmath}&#10;\usepackage[utf8]{inputenc}&#10;\usepackage[T1]{fontenc}&#10;\pagestyle{empty}&#10; \renewcommand{\familydefault}{\sfdefault}&#10;\begin{document}&#10;&#10;Échantillonnage d'un sous-ensemble $D_m$ des données d'entraînement avec remise&#10;&#10;\end{document}"/>
  <p:tag name="IGUANATEXSIZE" val="20"/>
  <p:tag name="IGUANATEXCURSOR" val="2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39,4826"/>
  <p:tag name="LATEXADDIN" val="\documentclass{article}&#10;\usepackage{amsmath}&#10;\usepackage[utf8]{inputenc}&#10;\usepackage[T1]{fontenc}&#10;\pagestyle{empty}&#10; \renewcommand{\familydefault}{\sfdefault}&#10;\begin{document}&#10;&#10;$D_1$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42,4822"/>
  <p:tag name="LATEXADDIN" val="\documentclass{article}&#10;\usepackage{amsmath}&#10;\usepackage[utf8]{inputenc}&#10;\usepackage[T1]{fontenc}&#10;\pagestyle{empty}&#10; \renewcommand{\familydefault}{\sfdefault}&#10;\begin{document}&#10;&#10;$D_2$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43,2321"/>
  <p:tag name="LATEXADDIN" val="\documentclass{article}&#10;\usepackage{amsmath}&#10;\usepackage[utf8]{inputenc}&#10;\usepackage[T1]{fontenc}&#10;\pagestyle{empty}&#10; \renewcommand{\familydefault}{\sfdefault}&#10;\begin{document}&#10;&#10;$D_3$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44,7319"/>
  <p:tag name="LATEXADDIN" val="\documentclass{article}&#10;\usepackage{amsmath}&#10;\usepackage[utf8]{inputenc}&#10;\usepackage[T1]{fontenc}&#10;\pagestyle{empty}&#10; \renewcommand{\familydefault}{\sfdefault}&#10;\begin{document}&#10;&#10;$D_4$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[utf8]{inputenc}&#10;\usepackage[T1]{fontenc}&#10;\pagestyle{empty}&#10; \renewcommand{\familydefault}{\sfdefault}&#10;\begin{document}&#10;&#10;$D$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5"/>
  <p:tag name="ORIGINALWIDTH" val="2550"/>
  <p:tag name="LATEXADDIN" val="\documentclass{article}&#10;\usepackage{amsmath}&#10;\usepackage[utf8]{inputenc}&#10;\usepackage[T1]{fontenc}&#10;\pagestyle{empty}&#10; \renewcommand{\familydefault}{\sfdefault}&#10;\begin{document}&#10;&#10;Sélection d'un sous-ensemble des caractéristiques&#10;&#10;\end{document}"/>
  <p:tag name="IGUANATEXSIZE" val="20"/>
  <p:tag name="IGUANATEXCURSOR" val="2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765,6542"/>
  <p:tag name="LATEXADDIN" val="\documentclass{article}&#10;\usepackage{amsmath}&#10;\usepackage[utf8]{inputenc}&#10;\usepackage[T1]{fontenc}&#10;\pagestyle{empty}&#10; \renewcommand{\familydefault}{\sfdefault}&#10;\begin{document}&#10;&#10;$$x_i^{(type)} = \text{sport}$$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860,8923"/>
  <p:tag name="LATEXADDIN" val="\documentclass{article}&#10;\usepackage{amsmath}&#10;\usepackage[utf8]{inputenc}&#10;\usepackage[T1]{fontenc}&#10;\pagestyle{empty}&#10; \renewcommand{\familydefault}{\sfdefault}&#10;\begin{document}&#10;&#10;\textbf{Bootstrapping} :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,23748"/>
  <p:tag name="ORIGINALWIDTH" val="720,3619"/>
  <p:tag name="LATEXADDIN" val="\documentclass{article}&#10;\usepackage{amsmath}&#10;\usepackage[utf8]{inputenc}&#10;\usepackage[T1]{fontenc}&#10;\pagestyle{empty}&#10; \renewcommand{\familydefault}{\sfdefault}&#10;\begin{document}&#10;&#10;Échantillonnage d'un sous-ensemble $D_m$ des données d'entraînement avec remise&#10;&#10;\end{document}"/>
  <p:tag name="IGUANATEXSIZE" val="20"/>
  <p:tag name="IGUANATEXCURSOR" val="2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39,4826"/>
  <p:tag name="LATEXADDIN" val="\documentclass{article}&#10;\usepackage{amsmath}&#10;\usepackage[utf8]{inputenc}&#10;\usepackage[T1]{fontenc}&#10;\pagestyle{empty}&#10; \renewcommand{\familydefault}{\sfdefault}&#10;\begin{document}&#10;&#10;$D_1$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42,4822"/>
  <p:tag name="LATEXADDIN" val="\documentclass{article}&#10;\usepackage{amsmath}&#10;\usepackage[utf8]{inputenc}&#10;\usepackage[T1]{fontenc}&#10;\pagestyle{empty}&#10; \renewcommand{\familydefault}{\sfdefault}&#10;\begin{document}&#10;&#10;$D_2$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43,2321"/>
  <p:tag name="LATEXADDIN" val="\documentclass{article}&#10;\usepackage{amsmath}&#10;\usepackage[utf8]{inputenc}&#10;\usepackage[T1]{fontenc}&#10;\pagestyle{empty}&#10; \renewcommand{\familydefault}{\sfdefault}&#10;\begin{document}&#10;&#10;$D_3$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44,7319"/>
  <p:tag name="LATEXADDIN" val="\documentclass{article}&#10;\usepackage{amsmath}&#10;\usepackage[utf8]{inputenc}&#10;\usepackage[T1]{fontenc}&#10;\pagestyle{empty}&#10; \renewcommand{\familydefault}{\sfdefault}&#10;\begin{document}&#10;&#10;$D_4$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[utf8]{inputenc}&#10;\usepackage[T1]{fontenc}&#10;\pagestyle{empty}&#10; \renewcommand{\familydefault}{\sfdefault}&#10;\begin{document}&#10;&#10;$D$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752,9059"/>
  <p:tag name="LATEXADDIN" val="\documentclass{article}&#10;\usepackage{amsmath}&#10;\usepackage[utf8]{inputenc}&#10;\usepackage[T1]{fontenc}&#10;\pagestyle{empty}&#10; \renewcommand{\familydefault}{\sfdefault}&#10;\begin{document}&#10;&#10;\textbf{Aggregating} :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2728,909"/>
  <p:tag name="LATEXADDIN" val="\documentclass{article}&#10;\usepackage{amsmath}&#10;\usepackage[utf8]{inputenc}&#10;\usepackage[T1]{fontenc}&#10;\pagestyle{empty}&#10; \renewcommand{\familydefault}{\sfdefault}&#10;\begin{document}&#10;&#10;Combiner les prédictions de chaque arbre de décision&#10;&#10;\end{document}"/>
  <p:tag name="IGUANATEXSIZE" val="20"/>
  <p:tag name="IGUANATEXCURSOR" val="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5"/>
  <p:tag name="ORIGINALWIDTH" val="490,5"/>
  <p:tag name="LATEXADDIN" val="\documentclass{article}&#10;\usepackage{amsmath}&#10;\usepackage[utf8]{inputenc}&#10;\usepackage[T1]{fontenc}&#10;\pagestyle{empty}&#10; \renewcommand{\familydefault}{\sfdefault}&#10;\begin{document}&#10;&#10;prédiction&#10;&#10;\end{document}"/>
  <p:tag name="IGUANATEXSIZE" val="20"/>
  <p:tag name="IGUANATEXCURSOR" val="1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43,2321"/>
  <p:tag name="LATEXADDIN" val="\documentclass{article}&#10;\usepackage{amsmath}&#10;\usepackage[utf8]{inputenc}&#10;\usepackage[T1]{fontenc}&#10;\pagestyle{empty}&#10; \renewcommand{\familydefault}{\sfdefault}&#10;\begin{document}&#10;&#10;oui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5"/>
  <p:tag name="ORIGINALWIDTH" val="2550"/>
  <p:tag name="LATEXADDIN" val="\documentclass{article}&#10;\usepackage{amsmath}&#10;\usepackage[utf8]{inputenc}&#10;\usepackage[T1]{fontenc}&#10;\pagestyle{empty}&#10; \renewcommand{\familydefault}{\sfdefault}&#10;\begin{document}&#10;&#10;Sélection d'un sous-ensemble des caractéristiques&#10;&#10;\end{document}"/>
  <p:tag name="IGUANATEXSIZE" val="20"/>
  <p:tag name="IGUANATEXCURSOR" val="2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796,4005"/>
  <p:tag name="LATEXADDIN" val="\documentclass{article}&#10;\usepackage{amsmath}&#10;\usepackage[utf8]{inputenc}&#10;\usepackage[T1]{fontenc}&#10;\pagestyle{empty}&#10; \renewcommand{\familydefault}{\sfdefault}&#10;\begin{document}&#10;&#10;Itération $m=1$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00,15"/>
  <p:tag name="LATEXADDIN" val="\documentclass{article}&#10;\usepackage{amsmath}&#10;\usepackage[utf8]{inputenc}&#10;\usepackage[T1]{fontenc}&#10;\pagestyle{empty}&#10; \renewcommand{\familydefault}{\sfdefault}&#10;\begin{document}&#10;&#10;Itération $m=2$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800,8998"/>
  <p:tag name="LATEXADDIN" val="\documentclass{article}&#10;\usepackage{amsmath}&#10;\usepackage[utf8]{inputenc}&#10;\usepackage[T1]{fontenc}&#10;\pagestyle{empty}&#10; \renewcommand{\familydefault}{\sfdefault}&#10;\begin{document}&#10;&#10;Itération $m=3$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06,6367"/>
  <p:tag name="LATEXADDIN" val="\documentclass{article}&#10;\usepackage{amsmath}&#10;\usepackage[utf8]{inputenc}&#10;\usepackage[T1]{fontenc}&#10;\pagestyle{empty}&#10; \renewcommand{\familydefault}{\sfdefault}&#10;\begin{document}&#10;&#10;classificateur final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860,8923"/>
  <p:tag name="LATEXADDIN" val="\documentclass{article}&#10;\usepackage{amsmath}&#10;\usepackage[utf8]{inputenc}&#10;\usepackage[T1]{fontenc}&#10;\pagestyle{empty}&#10; \renewcommand{\familydefault}{\sfdefault}&#10;\begin{document}&#10;&#10;$w_i$ est augmenté&#10;&#10;\end{document}"/>
  <p:tag name="IGUANATEXSIZE" val="20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843,645"/>
  <p:tag name="LATEXADDIN" val="\documentclass{article}&#10;\usepackage{amsmath}&#10;\usepackage[utf8]{inputenc}&#10;\usepackage[T1]{fontenc}&#10;\pagestyle{empty}&#10; \renewcommand{\familydefault}{\sfdefault}&#10;\begin{document}&#10;&#10;$$f(x) = \text{sign}\left( 0.42 \cdot\phi_1(x) + 0.65 \cdot\phi_2(x) + 0.92 \cdot\phi_3(x) \right)$$&#10;&#10;\end{document}"/>
  <p:tag name="IGUANATEXSIZE" val="20"/>
  <p:tag name="IGUANATEXCURSOR" val="2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845,1443"/>
  <p:tag name="LATEXADDIN" val="\documentclass{article}&#10;\usepackage{amsmath}&#10;\usepackage[utf8]{inputenc}&#10;\usepackage[T1]{fontenc}&#10;\pagestyle{empty}&#10; \renewcommand{\familydefault}{\sfdefault}&#10;\begin{document}&#10;&#10;fonction sigmoid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823,3971"/>
  <p:tag name="LATEXADDIN" val="\documentclass{article}&#10;\usepackage{amsmath}&#10;\usepackage[utf8]{inputenc}&#10;\usepackage[T1]{fontenc}&#10;\pagestyle{empty}&#10; \renewcommand{\familydefault}{\sfdefault}&#10;\begin{document}&#10;&#10;fonction linéaire&#10;&#10;\end{document}"/>
  <p:tag name="IGUANATEXSIZE" val="20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5"/>
  <p:tag name="ORIGINALWIDTH" val="1058,25"/>
  <p:tag name="LATEXADDIN" val="\documentclass{article}&#10;\usepackage{amsmath}&#10;\usepackage[utf8]{inputenc}&#10;\usepackage[T1]{fontenc}&#10;\pagestyle{empty}&#10; \renewcommand{\familydefault}{\sfdefault}&#10;\begin{document}&#10;&#10;fonction d'activation&#10;&#10;\end{document}"/>
  <p:tag name="IGUANATEXSIZE" val="20"/>
  <p:tag name="IGUANATEXCURSOR" val="1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,74276"/>
  <p:tag name="ORIGINALWIDTH" val="171,7285"/>
  <p:tag name="LATEXADDIN" val="\documentclass{article}&#10;\usepackage{amsmath}&#10;\usepackage[utf8]{inputenc}&#10;\usepackage[T1]{fontenc}&#10;\pagestyle{empty}&#10; \renewcommand{\familydefault}{\sfdefault}&#10;\begin{document}&#10;&#10;non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5"/>
  <p:tag name="ORIGINALWIDTH" val="219,75"/>
  <p:tag name="LATEXADDIN" val="\documentclass{article}&#10;\usepackage{amsmath}&#10;\usepackage[utf8]{inputenc}&#10;\usepackage[T1]{fontenc}&#10;\pagestyle{empty}&#10; \renewcommand{\familydefault}{\sfdefault}&#10;\begin{document}&#10;biais&#10;&#10;\end{document}"/>
  <p:tag name="IGUANATEXSIZE" val="20"/>
  <p:tag name="IGUANATEXCURSOR" val="18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5"/>
  <p:tag name="ORIGINALWIDTH" val="260,25"/>
  <p:tag name="LATEXADDIN" val="\documentclass{article}&#10;\usepackage{amsmath}&#10;\usepackage[utf8]{inputenc}&#10;\usepackage[T1]{fontenc}&#10;\pagestyle{empty}&#10; \renewcommand{\familydefault}{\sfdefault}&#10;\begin{document}&#10;&#10;poids&#10;&#10;\end{document}"/>
  <p:tag name="IGUANATEXSIZE" val="20"/>
  <p:tag name="IGUANATEXCURSOR" val="1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"/>
  <p:tag name="ORIGINALWIDTH" val="360"/>
  <p:tag name="LATEXADDIN" val="\documentclass{article}&#10;\usepackage{amsmath}&#10;\usepackage[utf8]{inputenc}&#10;\usepackage[T1]{fontenc}&#10;\pagestyle{empty}&#10; \renewcommand{\familydefault}{\sfdefault}&#10;\begin{document}&#10;&#10;entrées&#10;&#10;\end{document}"/>
  <p:tag name="IGUANATEXSIZE" val="20"/>
  <p:tag name="IGUANATEXCURSOR" val="1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5"/>
  <p:tag name="ORIGINALWIDTH" val="273"/>
  <p:tag name="LATEXADDIN" val="\documentclass{article}&#10;\usepackage{amsmath}&#10;\usepackage[utf8]{inputenc}&#10;\usepackage[T1]{fontenc}&#10;\pagestyle{empty}&#10; \renewcommand{\familydefault}{\sfdefault}&#10;\begin{document}&#10;&#10;sortie&#10;&#10;\end{document}"/>
  <p:tag name="IGUANATEXSIZE" val="20"/>
  <p:tag name="IGUANATEXCURSOR" val="1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5"/>
  <p:tag name="ORIGINALWIDTH" val="1058,25"/>
  <p:tag name="LATEXADDIN" val="\documentclass{article}&#10;\usepackage{amsmath}&#10;\usepackage[utf8]{inputenc}&#10;\usepackage[T1]{fontenc}&#10;\pagestyle{empty}&#10; \renewcommand{\familydefault}{\sfdefault}&#10;\begin{document}&#10;&#10;fonction d'activation&#10;&#10;\end{document}"/>
  <p:tag name="IGUANATEXSIZE" val="20"/>
  <p:tag name="IGUANATEXCURSOR" val="1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5"/>
  <p:tag name="ORIGINALWIDTH" val="219,75"/>
  <p:tag name="LATEXADDIN" val="\documentclass{article}&#10;\usepackage{amsmath}&#10;\usepackage[utf8]{inputenc}&#10;\usepackage[T1]{fontenc}&#10;\pagestyle{empty}&#10; \renewcommand{\familydefault}{\sfdefault}&#10;\begin{document}&#10;biais&#10;&#10;\end{document}"/>
  <p:tag name="IGUANATEXSIZE" val="20"/>
  <p:tag name="IGUANATEXCURSOR" val="18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5"/>
  <p:tag name="ORIGINALWIDTH" val="260,25"/>
  <p:tag name="LATEXADDIN" val="\documentclass{article}&#10;\usepackage{amsmath}&#10;\usepackage[utf8]{inputenc}&#10;\usepackage[T1]{fontenc}&#10;\pagestyle{empty}&#10; \renewcommand{\familydefault}{\sfdefault}&#10;\begin{document}&#10;&#10;poids&#10;&#10;\end{document}"/>
  <p:tag name="IGUANATEXSIZE" val="20"/>
  <p:tag name="IGUANATEXCURSOR" val="1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"/>
  <p:tag name="ORIGINALWIDTH" val="360"/>
  <p:tag name="LATEXADDIN" val="\documentclass{article}&#10;\usepackage{amsmath}&#10;\usepackage[utf8]{inputenc}&#10;\usepackage[T1]{fontenc}&#10;\pagestyle{empty}&#10; \renewcommand{\familydefault}{\sfdefault}&#10;\begin{document}&#10;&#10;entrées&#10;&#10;\end{document}"/>
  <p:tag name="IGUANATEXSIZE" val="20"/>
  <p:tag name="IGUANATEXCURSOR" val="1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5"/>
  <p:tag name="ORIGINALWIDTH" val="273"/>
  <p:tag name="LATEXADDIN" val="\documentclass{article}&#10;\usepackage{amsmath}&#10;\usepackage[utf8]{inputenc}&#10;\usepackage[T1]{fontenc}&#10;\pagestyle{empty}&#10; \renewcommand{\familydefault}{\sfdefault}&#10;\begin{document}&#10;&#10;sortie&#10;&#10;\end{document}"/>
  <p:tag name="IGUANATEXSIZE" val="20"/>
  <p:tag name="IGUANATEXCURSOR" val="1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"/>
  <p:tag name="ORIGINALWIDTH" val="1735,5"/>
  <p:tag name="LATEXADDIN" val="\documentclass{article}&#10;\usepackage{amsmath}&#10;\usepackage[utf8]{inputenc}&#10;\usepackage[T1]{fontenc}&#10;\pagestyle{empty}&#10; \renewcommand{\familydefault}{\sfdefault}&#10;\begin{document}&#10;&#10;\noindent La marge est la distance du point\\le plus proche du séparateur&#10;&#10;&#10;\end{document}"/>
  <p:tag name="IGUANATEXSIZE" val="20"/>
  <p:tag name="IGUANATEXCURSOR" val="22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,2164"/>
  <p:tag name="ORIGINALWIDTH" val="1079,115"/>
  <p:tag name="LATEXADDIN" val="\documentclass{article}&#10;\usepackage{amsmath}&#10;\usepackage[utf8]{inputenc}&#10;\usepackage[T1]{fontenc}&#10;\pagestyle{empty}&#10; \renewcommand{\familydefault}{\sfdefault}&#10;\begin{document}&#10;&#10;$$\text{Gini}(T) = 1 - \sum_k p_k^2$$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,75"/>
  <p:tag name="ORIGINALWIDTH" val="1785"/>
  <p:tag name="LATEXADDIN" val="\documentclass{article}&#10;\usepackage{amsmath}&#10;\usepackage[utf8]{inputenc}&#10;\usepackage[T1]{fontenc}&#10;\pagestyle{empty}&#10; \renewcommand{\familydefault}{\sfdefault}&#10;\begin{document}&#10;&#10;\noindent Les points de support imposent un\\maximum aux marges possibles&#10;&#10;&#10;\end{document}"/>
  <p:tag name="IGUANATEXSIZE" val="20"/>
  <p:tag name="IGUANATEXCURSOR" val="22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62,1297"/>
  <p:tag name="LATEXADDIN" val="\documentclass{article}&#10;\usepackage{amsmath}&#10;\usepackage[utf8]{inputenc}&#10;\usepackage[T1]{fontenc}&#10;\pagestyle{empty}&#10; \renewcommand{\familydefault}{\sfdefault}&#10;\begin{document}&#10;&#10;processus Gaussien&#10;&#10;\end{document}"/>
  <p:tag name="IGUANATEXSIZE" val="20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845,1443"/>
  <p:tag name="LATEXADDIN" val="\documentclass{article}&#10;\usepackage{amsmath}&#10;\usepackage[utf8]{inputenc}&#10;\usepackage[T1]{fontenc}&#10;\pagestyle{empty}&#10; \renewcommand{\familydefault}{\sfdefault}&#10;\begin{document}&#10;&#10;fonction sigmoid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,7169"/>
  <p:tag name="ORIGINALWIDTH" val="1558,305"/>
  <p:tag name="LATEXADDIN" val="\documentclass{article}&#10;\usepackage{amsmath}&#10;\usepackage[utf8]{inputenc}&#10;\usepackage[T1]{fontenc}&#10;\pagestyle{empty}&#10; \renewcommand{\familydefault}{\sfdefault}&#10;\begin{document}&#10;&#10;\noindent\textbf{Seuillage d'un classificateur\\souple} :&#10;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992,8759"/>
  <p:tag name="LATEXADDIN" val="\documentclass{article}&#10;\usepackage{amsmath}&#10;\usepackage{amssymb}&#10;\usepackage[utf8]{inputenc}&#10;\usepackage[T1]{fontenc}&#10;\pagestyle{empty}&#10; \renewcommand{\familydefault}{\sfdefault}&#10;\begin{document}&#10;&#10;$$r(\mathbf{x}) = \mathbb{I}(s(\mathbf{x}) &gt; \tau)$$&#10;&#10;&#10;\end{document}"/>
  <p:tag name="IGUANATEXSIZE" val="20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,4856"/>
  <p:tag name="ORIGINALWIDTH" val="1208,849"/>
  <p:tag name="LATEXADDIN" val="\documentclass{article}&#10;\usepackage{amsmath}&#10;\usepackage[utf8]{inputenc}&#10;\usepackage[T1]{fontenc}&#10;\pagestyle{empty}&#10; \renewcommand{\familydefault}{\sfdefault}&#10;\begin{document}&#10;&#10;\textbf{Classificateur souple} :&#10;&#10;\end{document}"/>
  <p:tag name="IGUANATEXSIZE" val="2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693,6633"/>
  <p:tag name="LATEXADDIN" val="\documentclass{article}&#10;\usepackage{amsmath}&#10;\usepackage{amssymb}&#10;\usepackage[utf8]{inputenc}&#10;\usepackage[T1]{fontenc}&#10;\pagestyle{empty}&#10; \renewcommand{\familydefault}{\sfdefault}&#10;\begin{document}&#10;&#10;$$s :  \mathbb{R}^D  \longrightarrow \mathbb{R}$$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840,6449"/>
  <p:tag name="LATEXADDIN" val="\documentclass{article}&#10;\usepackage{amsmath}&#10;\usepackage{amssymb}&#10;\usepackage[utf8]{inputenc}&#10;\usepackage[T1]{fontenc}&#10;\pagestyle{empty}&#10; \renewcommand{\familydefault}{\sfdefault}&#10;\begin{document}&#10;&#10;$$s :  \mathbb{R}^D  \longrightarrow [0,1]$$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36,7079"/>
  <p:tag name="LATEXADDIN" val="\documentclass{article}&#10;\usepackage{amsmath}&#10;\usepackage[utf8]{inputenc}&#10;\usepackage[T1]{fontenc}&#10;\pagestyle{empty}&#10; \renewcommand{\familydefault}{\sfdefault}&#10;\begin{document}&#10;&#10;(score)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20,9224"/>
  <p:tag name="LATEXADDIN" val="\documentclass{article}&#10;\usepackage{amsmath}&#10;\usepackage[utf8]{inputenc}&#10;\usepackage[T1]{fontenc}&#10;\pagestyle{empty}&#10; \renewcommand{\familydefault}{\sfdefault}&#10;\begin{document}&#10;&#10;(probabilité)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001,125"/>
  <p:tag name="LATEXADDIN" val="\documentclass{article}&#10;\usepackage{amsmath}&#10;\usepackage[utf8]{inputenc}&#10;\usepackage[T1]{fontenc}&#10;\pagestyle{empty}&#10; \renewcommand{\familydefault}{\sfdefault}&#10;\begin{document}&#10;&#10;Critère d'impureté :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1164,604"/>
  <p:tag name="LATEXADDIN" val="\documentclass{article}&#10;\usepackage{amsmath}&#10;\usepackage[utf8]{inputenc}&#10;\usepackage[T1]{fontenc}&#10;\pagestyle{empty}&#10; \renewcommand{\familydefault}{\sfdefault}&#10;\begin{document}&#10;&#10;\textbf{Classificateur rigide} :&#10;&#10;\end{document}"/>
  <p:tag name="IGUANATEXSIZE" val="20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905,1368"/>
  <p:tag name="LATEXADDIN" val="\documentclass{article}&#10;\usepackage{amsmath}&#10;\usepackage{amssymb}&#10;\usepackage[utf8]{inputenc}&#10;\usepackage[T1]{fontenc}&#10;\pagestyle{empty}&#10; \renewcommand{\familydefault}{\sfdefault}&#10;\begin{document}&#10;&#10;$$r :  \mathbb{R}^D  \longrightarrow\{0,1\}$$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,4874"/>
  <p:tag name="ORIGINALWIDTH" val="689,1639"/>
  <p:tag name="LATEXADDIN" val="\documentclass{article}&#10;\usepackage{amsmath}&#10;\usepackage[utf8]{inputenc}&#10;\usepackage[T1]{fontenc}&#10;\pagestyle{empty}&#10; \renewcommand{\familydefault}{\sfdefault}&#10;\begin{document}&#10;&#10;Réellement +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33,6708"/>
  <p:tag name="LATEXADDIN" val="\documentclass{article}&#10;\usepackage{amsmath}&#10;\usepackage[utf8]{inputenc}&#10;\usepackage[T1]{fontenc}&#10;\pagestyle{empty}&#10; \renewcommand{\familydefault}{\sfdefault}&#10;\begin{document}&#10;&#10;Réellement -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,4874"/>
  <p:tag name="ORIGINALWIDTH" val="435,6955"/>
  <p:tag name="LATEXADDIN" val="\documentclass{article}&#10;\usepackage{amsmath}&#10;\usepackage[utf8]{inputenc}&#10;\usepackage[T1]{fontenc}&#10;\pagestyle{empty}&#10; \renewcommand{\familydefault}{\sfdefault}&#10;\begin{document}&#10;&#10;Prédit +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,4856"/>
  <p:tag name="ORIGINALWIDTH" val="605,9243"/>
  <p:tag name="LATEXADDIN" val="\documentclass{article}&#10;\usepackage{amsmath}&#10;\usepackage[utf8]{inputenc}&#10;\usepackage[T1]{fontenc}&#10;\pagestyle{empty}&#10; \renewcommand{\familydefault}{\sfdefault}&#10;\begin{document}&#10;&#10;Faux positif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639,67"/>
  <p:tag name="LATEXADDIN" val="\documentclass{article}&#10;\usepackage{amsmath}&#10;\usepackage[utf8]{inputenc}&#10;\usepackage[T1]{fontenc}&#10;\pagestyle{empty}&#10; \renewcommand{\familydefault}{\sfdefault}&#10;\begin{document}&#10;&#10;Faux négatif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1680,54"/>
  <p:tag name="LATEXADDIN" val="\documentclass{article}&#10;\usepackage{amsmath}&#10;\usepackage{amssymb}&#10;\usepackage[utf8]{inputenc}&#10;\usepackage[T1]{fontenc}&#10;\pagestyle{empty}&#10; \renewcommand{\familydefault}{\sfdefault}&#10;\begin{document}&#10;&#10;performance = $\frac{TP + TN}{TP+TN+FP+FN}$&#10;&#10;&#10;\end{document}"/>
  <p:tag name="IGUANATEXSIZE" val="20"/>
  <p:tag name="IGUANATEXCURSOR" val="241"/>
  <p:tag name="TRANSPARENCY" val="Vrai"/>
  <p:tag name="FILENAME" val=""/>
  <p:tag name="LATEXENGINEID" val="0"/>
  <p:tag name="TEMPFOLDER" val="c:\temp\"/>
  <p:tag name="LATEXFORMHEIGHT" val="762"/>
  <p:tag name="LATEXFORMWIDTH" val="600"/>
  <p:tag name="LATEXFORMWRAP" val="Vrai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,4874"/>
  <p:tag name="ORIGINALWIDTH" val="689,1639"/>
  <p:tag name="LATEXADDIN" val="\documentclass{article}&#10;\usepackage{amsmath}&#10;\usepackage[utf8]{inputenc}&#10;\usepackage[T1]{fontenc}&#10;\pagestyle{empty}&#10; \renewcommand{\familydefault}{\sfdefault}&#10;\begin{document}&#10;&#10;Réellement +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33,6708"/>
  <p:tag name="LATEXADDIN" val="\documentclass{article}&#10;\usepackage{amsmath}&#10;\usepackage[utf8]{inputenc}&#10;\usepackage[T1]{fontenc}&#10;\pagestyle{empty}&#10; \renewcommand{\familydefault}{\sfdefault}&#10;\begin{document}&#10;&#10;Réellement -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795,6506"/>
  <p:tag name="LATEXADDIN" val="\documentclass{article}&#10;\usepackage{amsmath}&#10;\usepackage[utf8]{inputenc}&#10;\usepackage[T1]{fontenc}&#10;\pagestyle{empty}&#10; \renewcommand{\familydefault}{\sfdefault}&#10;\begin{document}&#10;&#10;impureté : 0.44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,4874"/>
  <p:tag name="ORIGINALWIDTH" val="435,6955"/>
  <p:tag name="LATEXADDIN" val="\documentclass{article}&#10;\usepackage{amsmath}&#10;\usepackage[utf8]{inputenc}&#10;\usepackage[T1]{fontenc}&#10;\pagestyle{empty}&#10; \renewcommand{\familydefault}{\sfdefault}&#10;\begin{document}&#10;&#10;Prédit +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5"/>
  <p:tag name="ORIGINALWIDTH" val="159"/>
  <p:tag name="LATEXADDIN" val="\documentclass{article}&#10;\usepackage{amsmath}&#10;\usepackage[utf8]{inputenc}&#10;\usepackage[T1]{fontenc}&#10;\pagestyle{empty}&#10; \renewcommand{\familydefault}{\sfdefault}&#10;\begin{document}&#10;&#10;\textbf{Fin}&#10;\end{document}"/>
  <p:tag name="IGUANATEXSIZE" val="20"/>
  <p:tag name="IGUANATEXCURSOR" val="19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48262</TotalTime>
  <Words>1199</Words>
  <Application>Microsoft Office PowerPoint</Application>
  <PresentationFormat>Affichage à l'écran (4:3)</PresentationFormat>
  <Paragraphs>367</Paragraphs>
  <Slides>55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Cambria Math</vt:lpstr>
      <vt:lpstr>CMU Bright</vt:lpstr>
      <vt:lpstr>CMU Sans Serif</vt:lpstr>
      <vt:lpstr>Courier New</vt:lpstr>
      <vt:lpstr>Wingdings</vt:lpstr>
      <vt:lpstr>Beamer</vt:lpstr>
      <vt:lpstr>Classification et métriques d’évaluation</vt:lpstr>
      <vt:lpstr>Qui suis-je?</vt:lpstr>
      <vt:lpstr>Les formes d’apprentissage</vt:lpstr>
      <vt:lpstr>L’apprentissage supervisé</vt:lpstr>
      <vt:lpstr>Contenu</vt:lpstr>
      <vt:lpstr>Partie I</vt:lpstr>
      <vt:lpstr>Famille de prédicteur</vt:lpstr>
      <vt:lpstr>Présentation PowerPoint</vt:lpstr>
      <vt:lpstr>Les plus proches voisins (k-NN)</vt:lpstr>
      <vt:lpstr>Hyperparamètres du k-NN</vt:lpstr>
      <vt:lpstr>La distance de Minkowski</vt:lpstr>
      <vt:lpstr>Effet de la distance sur les frontières</vt:lpstr>
      <vt:lpstr>Présentation PowerPoint</vt:lpstr>
      <vt:lpstr>Arbre de décision (CaRT)</vt:lpstr>
      <vt:lpstr>Évaluation d’une règle</vt:lpstr>
      <vt:lpstr>Choix d’une règle</vt:lpstr>
      <vt:lpstr>Les hyperparamètres de CaRT</vt:lpstr>
      <vt:lpstr>Présentation PowerPoint</vt:lpstr>
      <vt:lpstr>Forêt aléatoire</vt:lpstr>
      <vt:lpstr>Bagging</vt:lpstr>
      <vt:lpstr>Bagging</vt:lpstr>
      <vt:lpstr>Bagging</vt:lpstr>
      <vt:lpstr>Hyperparamètres des forêts aléatoires</vt:lpstr>
      <vt:lpstr>Présentation PowerPoint</vt:lpstr>
      <vt:lpstr>AdaBoost</vt:lpstr>
      <vt:lpstr>Algorithme AdaBoost</vt:lpstr>
      <vt:lpstr>Présentation PowerPoint</vt:lpstr>
      <vt:lpstr>Gradient Boosting</vt:lpstr>
      <vt:lpstr>Présentation PowerPoint</vt:lpstr>
      <vt:lpstr>Régression logistique</vt:lpstr>
      <vt:lpstr>Exemples de régression logistique</vt:lpstr>
      <vt:lpstr>Présentation PowerPoint</vt:lpstr>
      <vt:lpstr>Un neurone artificiel</vt:lpstr>
      <vt:lpstr>Réseau de neurones</vt:lpstr>
      <vt:lpstr>Présentation PowerPoint</vt:lpstr>
      <vt:lpstr>Support Vector Machine</vt:lpstr>
      <vt:lpstr>Fonction de caractéristiques</vt:lpstr>
      <vt:lpstr>Astuce du noyau</vt:lpstr>
      <vt:lpstr>Marge et vecteurs de support</vt:lpstr>
      <vt:lpstr>La marge douce</vt:lpstr>
      <vt:lpstr>Hyperparamètres du SVM</vt:lpstr>
      <vt:lpstr>Présentation PowerPoint</vt:lpstr>
      <vt:lpstr>Processus Gaussien</vt:lpstr>
      <vt:lpstr>Classification par processus Gaussien</vt:lpstr>
      <vt:lpstr>Classification par processus Gaussien</vt:lpstr>
      <vt:lpstr>Partie II</vt:lpstr>
      <vt:lpstr>Multi-classes</vt:lpstr>
      <vt:lpstr>Multi-classes</vt:lpstr>
      <vt:lpstr>Partie III</vt:lpstr>
      <vt:lpstr>Type de classificateur</vt:lpstr>
      <vt:lpstr>Baseline en classification</vt:lpstr>
      <vt:lpstr>Matrice de confusion binaire</vt:lpstr>
      <vt:lpstr>Matrice de confusion binaire</vt:lpstr>
      <vt:lpstr>No Free Lunch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Distributions de probabilités sur l’espace des graphes orientés acycliques</dc:title>
  <dc:creator>Patrick</dc:creator>
  <cp:lastModifiedBy>Camille Besse</cp:lastModifiedBy>
  <cp:revision>322</cp:revision>
  <cp:lastPrinted>2018-05-15T04:34:56Z</cp:lastPrinted>
  <dcterms:created xsi:type="dcterms:W3CDTF">2015-04-13T21:14:49Z</dcterms:created>
  <dcterms:modified xsi:type="dcterms:W3CDTF">2018-10-25T13:59:01Z</dcterms:modified>
</cp:coreProperties>
</file>